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3"/>
  </p:sldMasterIdLst>
  <p:notesMasterIdLst>
    <p:notesMasterId r:id="rId11"/>
  </p:notesMasterIdLst>
  <p:sldIdLst>
    <p:sldId id="446" r:id="rId4"/>
    <p:sldId id="465" r:id="rId5"/>
    <p:sldId id="448" r:id="rId6"/>
    <p:sldId id="466" r:id="rId7"/>
    <p:sldId id="467" r:id="rId8"/>
    <p:sldId id="468" r:id="rId9"/>
    <p:sldId id="303" r:id="rId10"/>
  </p:sldIdLst>
  <p:sldSz cx="9906000" cy="6858000" type="A4"/>
  <p:notesSz cx="6858000" cy="9144000"/>
  <p:embeddedFontLst>
    <p:embeddedFont>
      <p:font typeface="Gilroy-ExtraBold" panose="00000900000000000000" charset="0"/>
      <p:bold r:id="rId12"/>
    </p:embeddedFont>
    <p:embeddedFont>
      <p:font typeface="Gilroy-Regular" panose="020B0604020202020204" charset="0"/>
      <p:regular r:id="rId13"/>
    </p:embeddedFont>
    <p:embeddedFont>
      <p:font typeface="Gilroy-Bold" panose="020B0604020202020204" charset="0"/>
      <p:bold r:id="rId14"/>
    </p:embeddedFont>
    <p:embeddedFont>
      <p:font typeface="Gilroy ExtraBold" panose="00000900000000000000" charset="0"/>
      <p:bold r:id="rId15"/>
    </p:embeddedFont>
    <p:embeddedFont>
      <p:font typeface="Muli" panose="020B0604020202020204"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Agency FB" panose="020B0503020202020204" pitchFamily="34" charset="0"/>
      <p:regular r:id="rId24"/>
      <p:bold r:id="rId25"/>
    </p:embeddedFont>
    <p:embeddedFont>
      <p:font typeface="Muli Light" panose="020B0604020202020204" charset="0"/>
      <p:regular r:id="rId26"/>
      <p:italic r:id="rId27"/>
    </p:embeddedFont>
    <p:embeddedFont>
      <p:font typeface="Gilroy Light" panose="00000400000000000000" charset="0"/>
      <p:regular r:id="rId28"/>
    </p:embeddedFont>
    <p:embeddedFont>
      <p:font typeface="Gilroy-Medium"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en Asatryan" initials="KA" lastIdx="1" clrIdx="0">
    <p:extLst>
      <p:ext uri="{19B8F6BF-5375-455C-9EA6-DF929625EA0E}">
        <p15:presenceInfo xmlns:p15="http://schemas.microsoft.com/office/powerpoint/2012/main" userId="S::Karen.Asatryan@volo.global::96b3394d-05aa-4146-bcd3-f6dfae30f7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B5E6"/>
    <a:srgbClr val="F75E4F"/>
    <a:srgbClr val="333C4E"/>
    <a:srgbClr val="058FF9"/>
    <a:srgbClr val="484949"/>
    <a:srgbClr val="828281"/>
    <a:srgbClr val="10E888"/>
    <a:srgbClr val="EDF3F7"/>
    <a:srgbClr val="C6C6C6"/>
    <a:srgbClr val="33A9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6374" autoAdjust="0"/>
  </p:normalViewPr>
  <p:slideViewPr>
    <p:cSldViewPr snapToGrid="0" snapToObjects="1">
      <p:cViewPr varScale="1">
        <p:scale>
          <a:sx n="69" d="100"/>
          <a:sy n="69" d="100"/>
        </p:scale>
        <p:origin x="1248" y="66"/>
      </p:cViewPr>
      <p:guideLst/>
    </p:cSldViewPr>
  </p:slideViewPr>
  <p:outlineViewPr>
    <p:cViewPr>
      <p:scale>
        <a:sx n="33" d="100"/>
        <a:sy n="33" d="100"/>
      </p:scale>
      <p:origin x="0" y="-1954"/>
    </p:cViewPr>
  </p:outlineViewPr>
  <p:notesTextViewPr>
    <p:cViewPr>
      <p:scale>
        <a:sx n="1" d="1"/>
        <a:sy n="1" d="1"/>
      </p:scale>
      <p:origin x="0" y="0"/>
    </p:cViewPr>
  </p:notesTextViewPr>
  <p:sorterViewPr>
    <p:cViewPr>
      <p:scale>
        <a:sx n="100" d="100"/>
        <a:sy n="100" d="100"/>
      </p:scale>
      <p:origin x="0" y="-960"/>
    </p:cViewPr>
  </p:sorterViewPr>
  <p:notesViewPr>
    <p:cSldViewPr snapToGrid="0" snapToObjects="1">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Master" Target="slideMasters/slideMaster1.xml"/><Relationship Id="rId21" Type="http://schemas.openxmlformats.org/officeDocument/2006/relationships/font" Target="fonts/font10.fntdata"/><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7.xml"/><Relationship Id="rId19" Type="http://schemas.openxmlformats.org/officeDocument/2006/relationships/font" Target="fonts/font8.fntdata"/><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commentAuthors" Target="commentAuthor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uli"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uli" pitchFamily="2" charset="0"/>
              </a:defRPr>
            </a:lvl1pPr>
          </a:lstStyle>
          <a:p>
            <a:fld id="{BCBBDB82-33DA-5D4C-AFA5-19F11CB59C6C}" type="datetimeFigureOut">
              <a:rPr lang="en-US" smtClean="0"/>
              <a:pPr/>
              <a:t>01/30/2023</a:t>
            </a:fld>
            <a:endParaRPr lang="en-US" dirty="0"/>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uli"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uli" pitchFamily="2" charset="0"/>
              </a:defRPr>
            </a:lvl1pPr>
          </a:lstStyle>
          <a:p>
            <a:fld id="{65BF1F07-83A5-C241-A750-3DF732400238}" type="slidenum">
              <a:rPr lang="en-US" smtClean="0"/>
              <a:pPr/>
              <a:t>‹#›</a:t>
            </a:fld>
            <a:endParaRPr lang="en-US" dirty="0"/>
          </a:p>
        </p:txBody>
      </p:sp>
    </p:spTree>
    <p:extLst>
      <p:ext uri="{BB962C8B-B14F-4D97-AF65-F5344CB8AC3E}">
        <p14:creationId xmlns:p14="http://schemas.microsoft.com/office/powerpoint/2010/main" val="1389778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uli" pitchFamily="2" charset="0"/>
        <a:ea typeface="+mn-ea"/>
        <a:cs typeface="+mn-cs"/>
      </a:defRPr>
    </a:lvl1pPr>
    <a:lvl2pPr marL="457200" algn="l" defTabSz="914400" rtl="0" eaLnBrk="1" latinLnBrk="0" hangingPunct="1">
      <a:defRPr sz="1200" kern="1200">
        <a:solidFill>
          <a:schemeClr val="tx1"/>
        </a:solidFill>
        <a:latin typeface="Muli" pitchFamily="2" charset="0"/>
        <a:ea typeface="+mn-ea"/>
        <a:cs typeface="+mn-cs"/>
      </a:defRPr>
    </a:lvl2pPr>
    <a:lvl3pPr marL="914400" algn="l" defTabSz="914400" rtl="0" eaLnBrk="1" latinLnBrk="0" hangingPunct="1">
      <a:defRPr sz="1200" kern="1200">
        <a:solidFill>
          <a:schemeClr val="tx1"/>
        </a:solidFill>
        <a:latin typeface="Muli" pitchFamily="2" charset="0"/>
        <a:ea typeface="+mn-ea"/>
        <a:cs typeface="+mn-cs"/>
      </a:defRPr>
    </a:lvl3pPr>
    <a:lvl4pPr marL="1371600" algn="l" defTabSz="914400" rtl="0" eaLnBrk="1" latinLnBrk="0" hangingPunct="1">
      <a:defRPr sz="1200" kern="1200">
        <a:solidFill>
          <a:schemeClr val="tx1"/>
        </a:solidFill>
        <a:latin typeface="Muli" pitchFamily="2" charset="0"/>
        <a:ea typeface="+mn-ea"/>
        <a:cs typeface="+mn-cs"/>
      </a:defRPr>
    </a:lvl4pPr>
    <a:lvl5pPr marL="1828800" algn="l" defTabSz="914400" rtl="0" eaLnBrk="1" latinLnBrk="0" hangingPunct="1">
      <a:defRPr sz="1200" kern="1200">
        <a:solidFill>
          <a:schemeClr val="tx1"/>
        </a:solidFill>
        <a:latin typeface="Muli"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5.svg"/><Relationship Id="rId7"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13.png"/><Relationship Id="rId18" Type="http://schemas.openxmlformats.org/officeDocument/2006/relationships/image" Target="../media/image41.svg"/><Relationship Id="rId3" Type="http://schemas.openxmlformats.org/officeDocument/2006/relationships/image" Target="../media/image29.svg"/><Relationship Id="rId21" Type="http://schemas.openxmlformats.org/officeDocument/2006/relationships/image" Target="../media/image24.png"/><Relationship Id="rId7" Type="http://schemas.openxmlformats.org/officeDocument/2006/relationships/image" Target="../media/image18.png"/><Relationship Id="rId12" Type="http://schemas.openxmlformats.org/officeDocument/2006/relationships/image" Target="../media/image37.svg"/><Relationship Id="rId17" Type="http://schemas.openxmlformats.org/officeDocument/2006/relationships/image" Target="../media/image22.png"/><Relationship Id="rId2" Type="http://schemas.openxmlformats.org/officeDocument/2006/relationships/image" Target="../media/image16.png"/><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20.png"/><Relationship Id="rId5" Type="http://schemas.openxmlformats.org/officeDocument/2006/relationships/image" Target="../media/image31.svg"/><Relationship Id="rId15" Type="http://schemas.openxmlformats.org/officeDocument/2006/relationships/image" Target="../media/image21.png"/><Relationship Id="rId10" Type="http://schemas.openxmlformats.org/officeDocument/2006/relationships/image" Target="../media/image35.svg"/><Relationship Id="rId19"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19.png"/><Relationship Id="rId14" Type="http://schemas.openxmlformats.org/officeDocument/2006/relationships/image" Target="../media/image23.svg"/><Relationship Id="rId22" Type="http://schemas.openxmlformats.org/officeDocument/2006/relationships/image" Target="../media/image45.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7.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9.svg"/></Relationships>
</file>

<file path=ppt/slideLayouts/_rels/slideLayout14.xml.rels><?xml version="1.0" encoding="UTF-8" standalone="yes"?>
<Relationships xmlns="http://schemas.openxmlformats.org/package/2006/relationships"><Relationship Id="rId13" Type="http://schemas.openxmlformats.org/officeDocument/2006/relationships/image" Target="../media/image32.png"/><Relationship Id="rId18" Type="http://schemas.openxmlformats.org/officeDocument/2006/relationships/image" Target="../media/image65.svg"/><Relationship Id="rId26" Type="http://schemas.openxmlformats.org/officeDocument/2006/relationships/image" Target="../media/image73.svg"/><Relationship Id="rId21" Type="http://schemas.openxmlformats.org/officeDocument/2006/relationships/image" Target="../media/image36.png"/><Relationship Id="rId34" Type="http://schemas.openxmlformats.org/officeDocument/2006/relationships/image" Target="../media/image81.svg"/><Relationship Id="rId7" Type="http://schemas.openxmlformats.org/officeDocument/2006/relationships/image" Target="../media/image29.png"/><Relationship Id="rId12" Type="http://schemas.openxmlformats.org/officeDocument/2006/relationships/image" Target="../media/image59.svg"/><Relationship Id="rId17" Type="http://schemas.openxmlformats.org/officeDocument/2006/relationships/image" Target="../media/image34.png"/><Relationship Id="rId25" Type="http://schemas.openxmlformats.org/officeDocument/2006/relationships/image" Target="../media/image38.png"/><Relationship Id="rId33" Type="http://schemas.openxmlformats.org/officeDocument/2006/relationships/image" Target="../media/image42.png"/><Relationship Id="rId38" Type="http://schemas.openxmlformats.org/officeDocument/2006/relationships/image" Target="../media/image85.svg"/><Relationship Id="rId2" Type="http://schemas.openxmlformats.org/officeDocument/2006/relationships/image" Target="../media/image12.png"/><Relationship Id="rId16" Type="http://schemas.openxmlformats.org/officeDocument/2006/relationships/image" Target="../media/image63.svg"/><Relationship Id="rId20" Type="http://schemas.openxmlformats.org/officeDocument/2006/relationships/image" Target="../media/image67.svg"/><Relationship Id="rId29"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53.svg"/><Relationship Id="rId11" Type="http://schemas.openxmlformats.org/officeDocument/2006/relationships/image" Target="../media/image31.png"/><Relationship Id="rId24" Type="http://schemas.openxmlformats.org/officeDocument/2006/relationships/image" Target="../media/image71.svg"/><Relationship Id="rId32" Type="http://schemas.openxmlformats.org/officeDocument/2006/relationships/image" Target="../media/image79.svg"/><Relationship Id="rId37" Type="http://schemas.openxmlformats.org/officeDocument/2006/relationships/image" Target="../media/image44.png"/><Relationship Id="rId5" Type="http://schemas.openxmlformats.org/officeDocument/2006/relationships/image" Target="../media/image28.png"/><Relationship Id="rId15" Type="http://schemas.openxmlformats.org/officeDocument/2006/relationships/image" Target="../media/image33.png"/><Relationship Id="rId23" Type="http://schemas.openxmlformats.org/officeDocument/2006/relationships/image" Target="../media/image37.png"/><Relationship Id="rId28" Type="http://schemas.openxmlformats.org/officeDocument/2006/relationships/image" Target="../media/image75.svg"/><Relationship Id="rId36" Type="http://schemas.openxmlformats.org/officeDocument/2006/relationships/image" Target="../media/image83.svg"/><Relationship Id="rId10" Type="http://schemas.openxmlformats.org/officeDocument/2006/relationships/image" Target="../media/image57.svg"/><Relationship Id="rId19" Type="http://schemas.openxmlformats.org/officeDocument/2006/relationships/image" Target="../media/image35.png"/><Relationship Id="rId31" Type="http://schemas.openxmlformats.org/officeDocument/2006/relationships/image" Target="../media/image41.png"/><Relationship Id="rId4" Type="http://schemas.openxmlformats.org/officeDocument/2006/relationships/image" Target="../media/image51.svg"/><Relationship Id="rId9" Type="http://schemas.openxmlformats.org/officeDocument/2006/relationships/image" Target="../media/image30.png"/><Relationship Id="rId14" Type="http://schemas.openxmlformats.org/officeDocument/2006/relationships/image" Target="../media/image61.svg"/><Relationship Id="rId22" Type="http://schemas.openxmlformats.org/officeDocument/2006/relationships/image" Target="../media/image69.svg"/><Relationship Id="rId27" Type="http://schemas.openxmlformats.org/officeDocument/2006/relationships/image" Target="../media/image39.png"/><Relationship Id="rId30" Type="http://schemas.openxmlformats.org/officeDocument/2006/relationships/image" Target="../media/image77.svg"/><Relationship Id="rId35" Type="http://schemas.openxmlformats.org/officeDocument/2006/relationships/image" Target="../media/image43.png"/><Relationship Id="rId8" Type="http://schemas.openxmlformats.org/officeDocument/2006/relationships/image" Target="../media/image55.svg"/><Relationship Id="rId3" Type="http://schemas.openxmlformats.org/officeDocument/2006/relationships/image" Target="../media/image27.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50.png"/><Relationship Id="rId18" Type="http://schemas.openxmlformats.org/officeDocument/2006/relationships/image" Target="../media/image101.svg"/><Relationship Id="rId3" Type="http://schemas.openxmlformats.org/officeDocument/2006/relationships/image" Target="../media/image45.png"/><Relationship Id="rId7" Type="http://schemas.openxmlformats.org/officeDocument/2006/relationships/image" Target="../media/image47.png"/><Relationship Id="rId12" Type="http://schemas.openxmlformats.org/officeDocument/2006/relationships/image" Target="../media/image95.svg"/><Relationship Id="rId17" Type="http://schemas.openxmlformats.org/officeDocument/2006/relationships/image" Target="../media/image52.png"/><Relationship Id="rId2" Type="http://schemas.openxmlformats.org/officeDocument/2006/relationships/image" Target="../media/image12.png"/><Relationship Id="rId16" Type="http://schemas.openxmlformats.org/officeDocument/2006/relationships/image" Target="../media/image99.svg"/><Relationship Id="rId20" Type="http://schemas.openxmlformats.org/officeDocument/2006/relationships/image" Target="../media/image103.svg"/><Relationship Id="rId1" Type="http://schemas.openxmlformats.org/officeDocument/2006/relationships/slideMaster" Target="../slideMasters/slideMaster1.xml"/><Relationship Id="rId6" Type="http://schemas.openxmlformats.org/officeDocument/2006/relationships/image" Target="../media/image89.svg"/><Relationship Id="rId11" Type="http://schemas.openxmlformats.org/officeDocument/2006/relationships/image" Target="../media/image49.png"/><Relationship Id="rId5" Type="http://schemas.openxmlformats.org/officeDocument/2006/relationships/image" Target="../media/image46.png"/><Relationship Id="rId15" Type="http://schemas.openxmlformats.org/officeDocument/2006/relationships/image" Target="../media/image51.png"/><Relationship Id="rId10" Type="http://schemas.openxmlformats.org/officeDocument/2006/relationships/image" Target="../media/image93.svg"/><Relationship Id="rId19" Type="http://schemas.openxmlformats.org/officeDocument/2006/relationships/image" Target="../media/image53.png"/><Relationship Id="rId4" Type="http://schemas.openxmlformats.org/officeDocument/2006/relationships/image" Target="../media/image87.svg"/><Relationship Id="rId9" Type="http://schemas.openxmlformats.org/officeDocument/2006/relationships/image" Target="../media/image48.png"/><Relationship Id="rId14" Type="http://schemas.openxmlformats.org/officeDocument/2006/relationships/image" Target="../media/image97.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6.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6.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D30490F3-48CF-E7B0-0F5A-25999FB654F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0"/>
            <a:ext cx="9906000" cy="6867061"/>
          </a:xfrm>
          <a:prstGeom prst="rect">
            <a:avLst/>
          </a:prstGeom>
        </p:spPr>
      </p:pic>
      <p:pic>
        <p:nvPicPr>
          <p:cNvPr id="6" name="Picture 5">
            <a:extLst>
              <a:ext uri="{FF2B5EF4-FFF2-40B4-BE49-F238E27FC236}">
                <a16:creationId xmlns:a16="http://schemas.microsoft.com/office/drawing/2014/main" id="{05BEFDB6-BCD0-3F04-08FE-7F9EC4B08B5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6933" y="-114300"/>
            <a:ext cx="2007989" cy="2007989"/>
          </a:xfrm>
          <a:prstGeom prst="rect">
            <a:avLst/>
          </a:prstGeom>
        </p:spPr>
      </p:pic>
      <p:sp>
        <p:nvSpPr>
          <p:cNvPr id="14" name="Title 13"/>
          <p:cNvSpPr>
            <a:spLocks noGrp="1"/>
          </p:cNvSpPr>
          <p:nvPr>
            <p:ph type="title" hasCustomPrompt="1"/>
          </p:nvPr>
        </p:nvSpPr>
        <p:spPr>
          <a:xfrm>
            <a:off x="-116682" y="2427742"/>
            <a:ext cx="6272213" cy="592816"/>
          </a:xfrm>
        </p:spPr>
        <p:txBody>
          <a:bodyPr>
            <a:noAutofit/>
          </a:bodyPr>
          <a:lstStyle>
            <a:lvl1pPr algn="ctr">
              <a:defRPr sz="3600" b="0" i="0">
                <a:solidFill>
                  <a:schemeClr val="bg1"/>
                </a:solidFill>
                <a:latin typeface="Gilroy ExtraBold" panose="00000900000000000000" pitchFamily="50" charset="0"/>
                <a:ea typeface="Gilroy ExtraBold" panose="00000900000000000000" pitchFamily="50" charset="0"/>
                <a:cs typeface="Gilroy ExtraBold" panose="00000900000000000000" pitchFamily="50" charset="0"/>
              </a:defRPr>
            </a:lvl1pPr>
          </a:lstStyle>
          <a:p>
            <a:r>
              <a:rPr lang="en-US" dirty="0"/>
              <a:t>Your text appears here</a:t>
            </a:r>
          </a:p>
        </p:txBody>
      </p:sp>
      <p:pic>
        <p:nvPicPr>
          <p:cNvPr id="7" name="Graphic 6">
            <a:extLst>
              <a:ext uri="{FF2B5EF4-FFF2-40B4-BE49-F238E27FC236}">
                <a16:creationId xmlns:a16="http://schemas.microsoft.com/office/drawing/2014/main" id="{D93C18BB-B282-4053-E3C9-4B08DA723462}"/>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537127" y="3001723"/>
            <a:ext cx="4114800" cy="25477"/>
          </a:xfrm>
          <a:prstGeom prst="rect">
            <a:avLst/>
          </a:prstGeom>
        </p:spPr>
      </p:pic>
      <p:sp>
        <p:nvSpPr>
          <p:cNvPr id="3" name="Footer Placeholder 2">
            <a:extLst>
              <a:ext uri="{FF2B5EF4-FFF2-40B4-BE49-F238E27FC236}">
                <a16:creationId xmlns:a16="http://schemas.microsoft.com/office/drawing/2014/main" id="{9A6C5142-BA4B-4502-07CA-B6C6351B3EAB}"/>
              </a:ext>
            </a:extLst>
          </p:cNvPr>
          <p:cNvSpPr>
            <a:spLocks noGrp="1"/>
          </p:cNvSpPr>
          <p:nvPr>
            <p:ph type="ftr" sz="quarter" idx="11"/>
          </p:nvPr>
        </p:nvSpPr>
        <p:spPr>
          <a:xfrm>
            <a:off x="-535781" y="6116189"/>
            <a:ext cx="3343275" cy="365125"/>
          </a:xfrm>
        </p:spPr>
        <p:txBody>
          <a:bodyPr/>
          <a:lstStyle>
            <a:lvl1pPr>
              <a:defRPr sz="1800">
                <a:solidFill>
                  <a:schemeClr val="bg1"/>
                </a:solidFill>
                <a:latin typeface="Gilroy Light" panose="00000400000000000000" pitchFamily="50" charset="0"/>
              </a:defRPr>
            </a:lvl1pPr>
          </a:lstStyle>
          <a:p>
            <a:r>
              <a:rPr lang="en-US" dirty="0" err="1"/>
              <a:t>volo.global</a:t>
            </a:r>
            <a:endParaRPr lang="en-US" dirty="0"/>
          </a:p>
        </p:txBody>
      </p:sp>
      <p:sp>
        <p:nvSpPr>
          <p:cNvPr id="12" name="Text Placeholder 11">
            <a:extLst>
              <a:ext uri="{FF2B5EF4-FFF2-40B4-BE49-F238E27FC236}">
                <a16:creationId xmlns:a16="http://schemas.microsoft.com/office/drawing/2014/main" id="{DCBC36E0-B228-BEBB-4188-03BC36AE2BC3}"/>
              </a:ext>
            </a:extLst>
          </p:cNvPr>
          <p:cNvSpPr>
            <a:spLocks noGrp="1"/>
          </p:cNvSpPr>
          <p:nvPr>
            <p:ph type="body" sz="quarter" idx="12" hasCustomPrompt="1"/>
          </p:nvPr>
        </p:nvSpPr>
        <p:spPr>
          <a:xfrm>
            <a:off x="476218" y="3245197"/>
            <a:ext cx="5749925" cy="409575"/>
          </a:xfrm>
        </p:spPr>
        <p:txBody>
          <a:bodyPr/>
          <a:lstStyle>
            <a:lvl1pPr marL="0" indent="0">
              <a:buNone/>
              <a:defRPr>
                <a:solidFill>
                  <a:srgbClr val="35B5E6"/>
                </a:solidFill>
                <a:latin typeface="Gilroy-Regular" panose="00000500000000000000" pitchFamily="2" charset="0"/>
              </a:defRPr>
            </a:lvl1pPr>
          </a:lstStyle>
          <a:p>
            <a:pPr lvl="0"/>
            <a:r>
              <a:rPr lang="en-US" dirty="0"/>
              <a:t>Your text appears here</a:t>
            </a:r>
          </a:p>
        </p:txBody>
      </p:sp>
    </p:spTree>
    <p:extLst>
      <p:ext uri="{BB962C8B-B14F-4D97-AF65-F5344CB8AC3E}">
        <p14:creationId xmlns:p14="http://schemas.microsoft.com/office/powerpoint/2010/main" val="1692204444"/>
      </p:ext>
    </p:extLst>
  </p:cSld>
  <p:clrMapOvr>
    <a:masterClrMapping/>
  </p:clrMapOvr>
  <p:extLst>
    <p:ext uri="{DCECCB84-F9BA-43D5-87BE-67443E8EF086}">
      <p15:sldGuideLst xmlns:p15="http://schemas.microsoft.com/office/powerpoint/2012/main">
        <p15:guide id="1" orient="horz" pos="4080" userDrawn="1">
          <p15:clr>
            <a:srgbClr val="FBAE40"/>
          </p15:clr>
        </p15:guide>
        <p15:guide id="2" pos="3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Bullets 2">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0B134E4A-0D76-335C-314A-5F4CBCDBB4BD}"/>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01582" y="1076328"/>
            <a:ext cx="5203869" cy="4887053"/>
          </a:xfrm>
          <a:prstGeom prst="rect">
            <a:avLst/>
          </a:prstGeom>
        </p:spPr>
      </p:pic>
      <p:sp>
        <p:nvSpPr>
          <p:cNvPr id="2" name="Rectangle 1">
            <a:extLst>
              <a:ext uri="{FF2B5EF4-FFF2-40B4-BE49-F238E27FC236}">
                <a16:creationId xmlns:a16="http://schemas.microsoft.com/office/drawing/2014/main" id="{AD81D5E1-F6E6-B107-1F01-6D388094F142}"/>
              </a:ext>
            </a:extLst>
          </p:cNvPr>
          <p:cNvSpPr/>
          <p:nvPr userDrawn="1"/>
        </p:nvSpPr>
        <p:spPr>
          <a:xfrm>
            <a:off x="18" y="6196727"/>
            <a:ext cx="9905983" cy="661274"/>
          </a:xfrm>
          <a:prstGeom prst="rect">
            <a:avLst/>
          </a:prstGeom>
          <a:solidFill>
            <a:srgbClr val="35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67FF281-2CF9-A5E4-AAC0-150C8B592A59}"/>
              </a:ext>
            </a:extLst>
          </p:cNvPr>
          <p:cNvSpPr txBox="1">
            <a:spLocks/>
          </p:cNvSpPr>
          <p:nvPr userDrawn="1"/>
        </p:nvSpPr>
        <p:spPr>
          <a:xfrm>
            <a:off x="171450" y="6356352"/>
            <a:ext cx="2386013" cy="365125"/>
          </a:xfrm>
          <a:prstGeom prst="rect">
            <a:avLst/>
          </a:prstGeom>
        </p:spPr>
        <p:txBody>
          <a:bodyPr vert="horz" lIns="91440" tIns="45720" rIns="91440" bIns="45720" rtlCol="0" anchor="ctr"/>
          <a:lstStyle>
            <a:defPPr>
              <a:defRPr lang="en-US"/>
            </a:defPPr>
            <a:lvl1pPr marL="0" algn="ctr" defTabSz="914400" rtl="0" eaLnBrk="1" latinLnBrk="0" hangingPunct="1">
              <a:defRPr sz="1400" kern="1200">
                <a:solidFill>
                  <a:schemeClr val="bg1"/>
                </a:solidFill>
                <a:latin typeface="Gilroy-Regular"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VOLO Learning Culture</a:t>
            </a:r>
            <a:endParaRPr lang="en-US" dirty="0"/>
          </a:p>
        </p:txBody>
      </p:sp>
      <p:sp>
        <p:nvSpPr>
          <p:cNvPr id="4" name="Slide Number Placeholder 3">
            <a:extLst>
              <a:ext uri="{FF2B5EF4-FFF2-40B4-BE49-F238E27FC236}">
                <a16:creationId xmlns:a16="http://schemas.microsoft.com/office/drawing/2014/main" id="{B3FB8978-E654-271A-B95A-438C9B0E37CA}"/>
              </a:ext>
            </a:extLst>
          </p:cNvPr>
          <p:cNvSpPr txBox="1">
            <a:spLocks/>
          </p:cNvSpPr>
          <p:nvPr userDrawn="1"/>
        </p:nvSpPr>
        <p:spPr>
          <a:xfrm>
            <a:off x="6996113" y="6356352"/>
            <a:ext cx="2228850"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bg1"/>
                </a:solidFill>
                <a:latin typeface="Gilroy-Regular"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6010-4BEF-CC4F-8009-16DA03D0C4E6}" type="slidenum">
              <a:rPr lang="en-US" smtClean="0"/>
              <a:pPr/>
              <a:t>‹#›</a:t>
            </a:fld>
            <a:endParaRPr lang="en-US" dirty="0"/>
          </a:p>
        </p:txBody>
      </p:sp>
      <p:sp>
        <p:nvSpPr>
          <p:cNvPr id="9" name="Holder 2">
            <a:extLst>
              <a:ext uri="{FF2B5EF4-FFF2-40B4-BE49-F238E27FC236}">
                <a16:creationId xmlns:a16="http://schemas.microsoft.com/office/drawing/2014/main" id="{7F68A397-7108-4CA5-A2D8-859901E08086}"/>
              </a:ext>
            </a:extLst>
          </p:cNvPr>
          <p:cNvSpPr>
            <a:spLocks noGrp="1"/>
          </p:cNvSpPr>
          <p:nvPr>
            <p:ph type="title"/>
          </p:nvPr>
        </p:nvSpPr>
        <p:spPr>
          <a:xfrm>
            <a:off x="2031298" y="442971"/>
            <a:ext cx="5843405" cy="418638"/>
          </a:xfrm>
          <a:prstGeom prst="rect">
            <a:avLst/>
          </a:prstGeom>
        </p:spPr>
        <p:txBody>
          <a:bodyPr lIns="0" tIns="0" rIns="0" bIns="0">
            <a:noAutofit/>
          </a:bodyPr>
          <a:lstStyle>
            <a:lvl1pPr>
              <a:defRPr sz="3200" b="0" i="0">
                <a:solidFill>
                  <a:srgbClr val="35B5E6"/>
                </a:solidFill>
                <a:latin typeface="Gilroy-Bold" panose="00000800000000000000" pitchFamily="2" charset="0"/>
                <a:cs typeface="Gilroy-Bold" panose="00000800000000000000" pitchFamily="2" charset="0"/>
              </a:defRPr>
            </a:lvl1pPr>
          </a:lstStyle>
          <a:p>
            <a:endParaRPr dirty="0"/>
          </a:p>
        </p:txBody>
      </p:sp>
      <p:sp>
        <p:nvSpPr>
          <p:cNvPr id="13" name="bk object 23">
            <a:extLst>
              <a:ext uri="{FF2B5EF4-FFF2-40B4-BE49-F238E27FC236}">
                <a16:creationId xmlns:a16="http://schemas.microsoft.com/office/drawing/2014/main" id="{E75ABCD0-191B-4ED2-96EE-0143A1A3F922}"/>
              </a:ext>
            </a:extLst>
          </p:cNvPr>
          <p:cNvSpPr/>
          <p:nvPr userDrawn="1"/>
        </p:nvSpPr>
        <p:spPr>
          <a:xfrm>
            <a:off x="1754004" y="318250"/>
            <a:ext cx="0" cy="711712"/>
          </a:xfrm>
          <a:custGeom>
            <a:avLst/>
            <a:gdLst/>
            <a:ahLst/>
            <a:cxnLst/>
            <a:rect l="l" t="t" r="r" b="b"/>
            <a:pathLst>
              <a:path h="784860">
                <a:moveTo>
                  <a:pt x="0" y="0"/>
                </a:moveTo>
                <a:lnTo>
                  <a:pt x="0" y="784745"/>
                </a:lnTo>
              </a:path>
            </a:pathLst>
          </a:custGeom>
          <a:ln w="12700">
            <a:solidFill>
              <a:srgbClr val="333C4E"/>
            </a:solidFill>
          </a:ln>
        </p:spPr>
        <p:txBody>
          <a:bodyPr wrap="square" lIns="0" tIns="0" rIns="0" bIns="0" rtlCol="0"/>
          <a:lstStyle/>
          <a:p>
            <a:endParaRPr sz="1632" dirty="0">
              <a:latin typeface="Muli" pitchFamily="2" charset="0"/>
            </a:endParaRPr>
          </a:p>
        </p:txBody>
      </p:sp>
      <p:pic>
        <p:nvPicPr>
          <p:cNvPr id="16" name="Picture 15">
            <a:extLst>
              <a:ext uri="{FF2B5EF4-FFF2-40B4-BE49-F238E27FC236}">
                <a16:creationId xmlns:a16="http://schemas.microsoft.com/office/drawing/2014/main" id="{3E352A3E-4F78-4CF9-986B-4A6EEB7A8F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786" y="426972"/>
            <a:ext cx="1116735" cy="489731"/>
          </a:xfrm>
          <a:prstGeom prst="rect">
            <a:avLst/>
          </a:prstGeom>
        </p:spPr>
      </p:pic>
      <p:pic>
        <p:nvPicPr>
          <p:cNvPr id="6" name="Graphic 5">
            <a:extLst>
              <a:ext uri="{FF2B5EF4-FFF2-40B4-BE49-F238E27FC236}">
                <a16:creationId xmlns:a16="http://schemas.microsoft.com/office/drawing/2014/main" id="{13B883DB-9406-C192-8B5E-4B88C388677E}"/>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6438005" y="1905000"/>
            <a:ext cx="2924120" cy="4049436"/>
          </a:xfrm>
          <a:prstGeom prst="rect">
            <a:avLst/>
          </a:prstGeom>
        </p:spPr>
      </p:pic>
      <p:sp>
        <p:nvSpPr>
          <p:cNvPr id="14" name="Text Placeholder 2">
            <a:extLst>
              <a:ext uri="{FF2B5EF4-FFF2-40B4-BE49-F238E27FC236}">
                <a16:creationId xmlns:a16="http://schemas.microsoft.com/office/drawing/2014/main" id="{BEB2AEFA-6B71-9930-294C-ACC97F0EA0D8}"/>
              </a:ext>
            </a:extLst>
          </p:cNvPr>
          <p:cNvSpPr>
            <a:spLocks noGrp="1"/>
          </p:cNvSpPr>
          <p:nvPr>
            <p:ph type="body" sz="quarter" idx="14" hasCustomPrompt="1"/>
          </p:nvPr>
        </p:nvSpPr>
        <p:spPr>
          <a:xfrm>
            <a:off x="442913" y="2052879"/>
            <a:ext cx="4210050" cy="1191678"/>
          </a:xfrm>
        </p:spPr>
        <p:txBody>
          <a:bodyPr/>
          <a:lstStyle>
            <a:lvl1pPr marL="285750" indent="-285750">
              <a:buFontTx/>
              <a:buBlip>
                <a:blip r:embed="rId7">
                  <a:extLst>
                    <a:ext uri="{96DAC541-7B7A-43D3-8B79-37D633B846F1}">
                      <asvg:svgBlip xmlns:asvg="http://schemas.microsoft.com/office/drawing/2016/SVG/main" xmlns="" r:embed="rId8"/>
                    </a:ext>
                  </a:extLst>
                </a:blip>
              </a:buBlip>
              <a:defRPr sz="1600">
                <a:solidFill>
                  <a:srgbClr val="484949"/>
                </a:solidFill>
                <a:latin typeface="Gilroy-Regular" panose="00000500000000000000" pitchFamily="2" charset="0"/>
              </a:defRPr>
            </a:lvl1pPr>
          </a:lstStyle>
          <a:p>
            <a:pPr lvl="0"/>
            <a:r>
              <a:rPr lang="en-US" dirty="0"/>
              <a:t>Determining priorities</a:t>
            </a:r>
          </a:p>
          <a:p>
            <a:pPr lvl="0"/>
            <a:r>
              <a:rPr lang="en-US" dirty="0"/>
              <a:t>Defining development paths</a:t>
            </a:r>
          </a:p>
          <a:p>
            <a:pPr lvl="0"/>
            <a:r>
              <a:rPr lang="en-US" dirty="0"/>
              <a:t>Documenting</a:t>
            </a:r>
          </a:p>
          <a:p>
            <a:pPr lvl="0"/>
            <a:endParaRPr lang="en-US" dirty="0"/>
          </a:p>
          <a:p>
            <a:pPr lvl="0"/>
            <a:endParaRPr lang="en-US" dirty="0"/>
          </a:p>
          <a:p>
            <a:pPr lvl="0"/>
            <a:endParaRPr lang="en-US" dirty="0"/>
          </a:p>
        </p:txBody>
      </p:sp>
    </p:spTree>
    <p:extLst>
      <p:ext uri="{BB962C8B-B14F-4D97-AF65-F5344CB8AC3E}">
        <p14:creationId xmlns:p14="http://schemas.microsoft.com/office/powerpoint/2010/main" val="2887498785"/>
      </p:ext>
    </p:extLst>
  </p:cSld>
  <p:clrMapOvr>
    <a:masterClrMapping/>
  </p:clrMapOvr>
  <p:extLst>
    <p:ext uri="{DCECCB84-F9BA-43D5-87BE-67443E8EF086}">
      <p15:sldGuideLst xmlns:p15="http://schemas.microsoft.com/office/powerpoint/2012/main">
        <p15:guide id="1" orient="horz" pos="2160">
          <p15:clr>
            <a:srgbClr val="FBAE40"/>
          </p15:clr>
        </p15:guide>
        <p15:guide id="2" pos="26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urse Steps ">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B3ABEF0-75BC-A360-62B5-85759606BE6F}"/>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20376475">
            <a:off x="8378118" y="1584149"/>
            <a:ext cx="1163942" cy="370345"/>
          </a:xfrm>
          <a:prstGeom prst="rect">
            <a:avLst/>
          </a:prstGeom>
        </p:spPr>
      </p:pic>
      <p:pic>
        <p:nvPicPr>
          <p:cNvPr id="10" name="Graphic 9">
            <a:extLst>
              <a:ext uri="{FF2B5EF4-FFF2-40B4-BE49-F238E27FC236}">
                <a16:creationId xmlns:a16="http://schemas.microsoft.com/office/drawing/2014/main" id="{1A5C6FAC-8374-BE91-C2AA-7973F07FDEA6}"/>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260696" y="2624667"/>
            <a:ext cx="2476500" cy="1628775"/>
          </a:xfrm>
          <a:prstGeom prst="rect">
            <a:avLst/>
          </a:prstGeom>
        </p:spPr>
      </p:pic>
      <p:sp>
        <p:nvSpPr>
          <p:cNvPr id="2" name="Rectangle 1">
            <a:extLst>
              <a:ext uri="{FF2B5EF4-FFF2-40B4-BE49-F238E27FC236}">
                <a16:creationId xmlns:a16="http://schemas.microsoft.com/office/drawing/2014/main" id="{AD81D5E1-F6E6-B107-1F01-6D388094F142}"/>
              </a:ext>
            </a:extLst>
          </p:cNvPr>
          <p:cNvSpPr/>
          <p:nvPr userDrawn="1"/>
        </p:nvSpPr>
        <p:spPr>
          <a:xfrm>
            <a:off x="18" y="6196727"/>
            <a:ext cx="9905983" cy="661274"/>
          </a:xfrm>
          <a:prstGeom prst="rect">
            <a:avLst/>
          </a:prstGeom>
          <a:solidFill>
            <a:srgbClr val="35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67FF281-2CF9-A5E4-AAC0-150C8B592A59}"/>
              </a:ext>
            </a:extLst>
          </p:cNvPr>
          <p:cNvSpPr txBox="1">
            <a:spLocks/>
          </p:cNvSpPr>
          <p:nvPr userDrawn="1"/>
        </p:nvSpPr>
        <p:spPr>
          <a:xfrm>
            <a:off x="171450" y="6356352"/>
            <a:ext cx="2386013" cy="365125"/>
          </a:xfrm>
          <a:prstGeom prst="rect">
            <a:avLst/>
          </a:prstGeom>
        </p:spPr>
        <p:txBody>
          <a:bodyPr vert="horz" lIns="91440" tIns="45720" rIns="91440" bIns="45720" rtlCol="0" anchor="ctr"/>
          <a:lstStyle>
            <a:defPPr>
              <a:defRPr lang="en-US"/>
            </a:defPPr>
            <a:lvl1pPr marL="0" algn="ctr" defTabSz="914400" rtl="0" eaLnBrk="1" latinLnBrk="0" hangingPunct="1">
              <a:defRPr sz="1400" kern="1200">
                <a:solidFill>
                  <a:schemeClr val="bg1"/>
                </a:solidFill>
                <a:latin typeface="Gilroy-Regular"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VOLO Learning Culture</a:t>
            </a:r>
            <a:endParaRPr lang="en-US" dirty="0"/>
          </a:p>
        </p:txBody>
      </p:sp>
      <p:sp>
        <p:nvSpPr>
          <p:cNvPr id="4" name="Slide Number Placeholder 3">
            <a:extLst>
              <a:ext uri="{FF2B5EF4-FFF2-40B4-BE49-F238E27FC236}">
                <a16:creationId xmlns:a16="http://schemas.microsoft.com/office/drawing/2014/main" id="{B3FB8978-E654-271A-B95A-438C9B0E37CA}"/>
              </a:ext>
            </a:extLst>
          </p:cNvPr>
          <p:cNvSpPr txBox="1">
            <a:spLocks/>
          </p:cNvSpPr>
          <p:nvPr userDrawn="1"/>
        </p:nvSpPr>
        <p:spPr>
          <a:xfrm>
            <a:off x="6996113" y="6356352"/>
            <a:ext cx="2228850"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bg1"/>
                </a:solidFill>
                <a:latin typeface="Gilroy-Regular"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6010-4BEF-CC4F-8009-16DA03D0C4E6}" type="slidenum">
              <a:rPr lang="en-US" smtClean="0"/>
              <a:pPr/>
              <a:t>‹#›</a:t>
            </a:fld>
            <a:endParaRPr lang="en-US" dirty="0"/>
          </a:p>
        </p:txBody>
      </p:sp>
      <p:sp>
        <p:nvSpPr>
          <p:cNvPr id="9" name="Holder 2">
            <a:extLst>
              <a:ext uri="{FF2B5EF4-FFF2-40B4-BE49-F238E27FC236}">
                <a16:creationId xmlns:a16="http://schemas.microsoft.com/office/drawing/2014/main" id="{7F68A397-7108-4CA5-A2D8-859901E08086}"/>
              </a:ext>
            </a:extLst>
          </p:cNvPr>
          <p:cNvSpPr>
            <a:spLocks noGrp="1"/>
          </p:cNvSpPr>
          <p:nvPr>
            <p:ph type="title"/>
          </p:nvPr>
        </p:nvSpPr>
        <p:spPr>
          <a:xfrm>
            <a:off x="2031298" y="442971"/>
            <a:ext cx="5843405" cy="418638"/>
          </a:xfrm>
          <a:prstGeom prst="rect">
            <a:avLst/>
          </a:prstGeom>
        </p:spPr>
        <p:txBody>
          <a:bodyPr lIns="0" tIns="0" rIns="0" bIns="0">
            <a:noAutofit/>
          </a:bodyPr>
          <a:lstStyle>
            <a:lvl1pPr>
              <a:defRPr sz="3200" b="0" i="0">
                <a:solidFill>
                  <a:srgbClr val="35B5E6"/>
                </a:solidFill>
                <a:latin typeface="Gilroy-Bold" panose="00000800000000000000" pitchFamily="2" charset="0"/>
                <a:cs typeface="Gilroy-Bold" panose="00000800000000000000" pitchFamily="2" charset="0"/>
              </a:defRPr>
            </a:lvl1pPr>
          </a:lstStyle>
          <a:p>
            <a:endParaRPr dirty="0"/>
          </a:p>
        </p:txBody>
      </p:sp>
      <p:sp>
        <p:nvSpPr>
          <p:cNvPr id="13" name="bk object 23">
            <a:extLst>
              <a:ext uri="{FF2B5EF4-FFF2-40B4-BE49-F238E27FC236}">
                <a16:creationId xmlns:a16="http://schemas.microsoft.com/office/drawing/2014/main" id="{E75ABCD0-191B-4ED2-96EE-0143A1A3F922}"/>
              </a:ext>
            </a:extLst>
          </p:cNvPr>
          <p:cNvSpPr/>
          <p:nvPr userDrawn="1"/>
        </p:nvSpPr>
        <p:spPr>
          <a:xfrm>
            <a:off x="1754004" y="318250"/>
            <a:ext cx="0" cy="711712"/>
          </a:xfrm>
          <a:custGeom>
            <a:avLst/>
            <a:gdLst/>
            <a:ahLst/>
            <a:cxnLst/>
            <a:rect l="l" t="t" r="r" b="b"/>
            <a:pathLst>
              <a:path h="784860">
                <a:moveTo>
                  <a:pt x="0" y="0"/>
                </a:moveTo>
                <a:lnTo>
                  <a:pt x="0" y="784745"/>
                </a:lnTo>
              </a:path>
            </a:pathLst>
          </a:custGeom>
          <a:ln w="12700">
            <a:solidFill>
              <a:srgbClr val="333C4E"/>
            </a:solidFill>
          </a:ln>
        </p:spPr>
        <p:txBody>
          <a:bodyPr wrap="square" lIns="0" tIns="0" rIns="0" bIns="0" rtlCol="0"/>
          <a:lstStyle/>
          <a:p>
            <a:endParaRPr sz="1632" dirty="0">
              <a:latin typeface="Muli" pitchFamily="2" charset="0"/>
            </a:endParaRPr>
          </a:p>
        </p:txBody>
      </p:sp>
      <p:pic>
        <p:nvPicPr>
          <p:cNvPr id="16" name="Picture 15">
            <a:extLst>
              <a:ext uri="{FF2B5EF4-FFF2-40B4-BE49-F238E27FC236}">
                <a16:creationId xmlns:a16="http://schemas.microsoft.com/office/drawing/2014/main" id="{3E352A3E-4F78-4CF9-986B-4A6EEB7A8FE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10786" y="426972"/>
            <a:ext cx="1116735" cy="489731"/>
          </a:xfrm>
          <a:prstGeom prst="rect">
            <a:avLst/>
          </a:prstGeom>
        </p:spPr>
      </p:pic>
      <p:pic>
        <p:nvPicPr>
          <p:cNvPr id="7" name="Graphic 6">
            <a:extLst>
              <a:ext uri="{FF2B5EF4-FFF2-40B4-BE49-F238E27FC236}">
                <a16:creationId xmlns:a16="http://schemas.microsoft.com/office/drawing/2014/main" id="{E02A2A22-7CE1-64BF-5203-718F426D64DE}"/>
              </a:ext>
            </a:extLst>
          </p:cNvPr>
          <p:cNvPicPr>
            <a:picLocks noChangeAspect="1"/>
          </p:cNvPicPr>
          <p:nvPr userDrawn="1"/>
        </p:nvPicPr>
        <p:blipFill>
          <a:blip r:embed="rId7">
            <a:extLst>
              <a:ext uri="{96DAC541-7B7A-43D3-8B79-37D633B846F1}">
                <asvg:svgBlip xmlns:asvg="http://schemas.microsoft.com/office/drawing/2016/SVG/main" xmlns="" r:embed="rId8"/>
              </a:ext>
            </a:extLst>
          </a:blip>
          <a:stretch>
            <a:fillRect/>
          </a:stretch>
        </p:blipFill>
        <p:spPr>
          <a:xfrm>
            <a:off x="7143732" y="4720352"/>
            <a:ext cx="2762250" cy="1419225"/>
          </a:xfrm>
          <a:prstGeom prst="rect">
            <a:avLst/>
          </a:prstGeom>
        </p:spPr>
      </p:pic>
      <p:pic>
        <p:nvPicPr>
          <p:cNvPr id="11" name="Graphic 10">
            <a:extLst>
              <a:ext uri="{FF2B5EF4-FFF2-40B4-BE49-F238E27FC236}">
                <a16:creationId xmlns:a16="http://schemas.microsoft.com/office/drawing/2014/main" id="{C2DBF1CF-BCF8-B9FC-7FEC-16741AE61A3F}"/>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365846" y="2624667"/>
            <a:ext cx="2476500" cy="1628775"/>
          </a:xfrm>
          <a:prstGeom prst="rect">
            <a:avLst/>
          </a:prstGeom>
        </p:spPr>
      </p:pic>
      <p:pic>
        <p:nvPicPr>
          <p:cNvPr id="15" name="Graphic 14">
            <a:extLst>
              <a:ext uri="{FF2B5EF4-FFF2-40B4-BE49-F238E27FC236}">
                <a16:creationId xmlns:a16="http://schemas.microsoft.com/office/drawing/2014/main" id="{FA085645-33DE-27D9-3E51-A78911A4AE84}"/>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6636453" y="2624667"/>
            <a:ext cx="2476500" cy="1628775"/>
          </a:xfrm>
          <a:prstGeom prst="rect">
            <a:avLst/>
          </a:prstGeom>
        </p:spPr>
      </p:pic>
      <p:pic>
        <p:nvPicPr>
          <p:cNvPr id="22" name="Graphic 21">
            <a:extLst>
              <a:ext uri="{FF2B5EF4-FFF2-40B4-BE49-F238E27FC236}">
                <a16:creationId xmlns:a16="http://schemas.microsoft.com/office/drawing/2014/main" id="{2706E7CA-9296-791C-2F2D-7A12F79B38FB}"/>
              </a:ext>
            </a:extLst>
          </p:cNvPr>
          <p:cNvPicPr>
            <a:picLocks noChangeAspect="1"/>
          </p:cNvPicPr>
          <p:nvPr userDrawn="1"/>
        </p:nvPicPr>
        <p:blipFill>
          <a:blip r:embed="rId9">
            <a:extLst>
              <a:ext uri="{96DAC541-7B7A-43D3-8B79-37D633B846F1}">
                <asvg:svgBlip xmlns:asvg="http://schemas.microsoft.com/office/drawing/2016/SVG/main" xmlns="" r:embed="rId10"/>
              </a:ext>
            </a:extLst>
          </a:blip>
          <a:stretch>
            <a:fillRect/>
          </a:stretch>
        </p:blipFill>
        <p:spPr>
          <a:xfrm>
            <a:off x="253410" y="2229128"/>
            <a:ext cx="8971553" cy="143433"/>
          </a:xfrm>
          <a:prstGeom prst="rect">
            <a:avLst/>
          </a:prstGeom>
        </p:spPr>
      </p:pic>
      <p:pic>
        <p:nvPicPr>
          <p:cNvPr id="24" name="Graphic 23">
            <a:extLst>
              <a:ext uri="{FF2B5EF4-FFF2-40B4-BE49-F238E27FC236}">
                <a16:creationId xmlns:a16="http://schemas.microsoft.com/office/drawing/2014/main" id="{43E15EF9-6A30-CD72-D196-9C322A6E9C8B}"/>
              </a:ext>
            </a:extLst>
          </p:cNvPr>
          <p:cNvPicPr>
            <a:picLocks noChangeAspect="1"/>
          </p:cNvPicPr>
          <p:nvPr userDrawn="1"/>
        </p:nvPicPr>
        <p:blipFill>
          <a:blip r:embed="rId11">
            <a:extLst>
              <a:ext uri="{96DAC541-7B7A-43D3-8B79-37D633B846F1}">
                <asvg:svgBlip xmlns:asvg="http://schemas.microsoft.com/office/drawing/2016/SVG/main" xmlns="" r:embed="rId12"/>
              </a:ext>
            </a:extLst>
          </a:blip>
          <a:stretch>
            <a:fillRect/>
          </a:stretch>
        </p:blipFill>
        <p:spPr>
          <a:xfrm>
            <a:off x="1094133" y="1373934"/>
            <a:ext cx="809625" cy="800100"/>
          </a:xfrm>
          <a:prstGeom prst="rect">
            <a:avLst/>
          </a:prstGeom>
        </p:spPr>
      </p:pic>
      <p:pic>
        <p:nvPicPr>
          <p:cNvPr id="25" name="Graphic 24">
            <a:extLst>
              <a:ext uri="{FF2B5EF4-FFF2-40B4-BE49-F238E27FC236}">
                <a16:creationId xmlns:a16="http://schemas.microsoft.com/office/drawing/2014/main" id="{05D5A254-4C78-DD4B-B0B7-E2EC72DE028C}"/>
              </a:ext>
            </a:extLst>
          </p:cNvPr>
          <p:cNvPicPr>
            <a:picLocks noChangeAspect="1"/>
          </p:cNvPicPr>
          <p:nvPr userDrawn="1"/>
        </p:nvPicPr>
        <p:blipFill>
          <a:blip r:embed="rId11">
            <a:extLst>
              <a:ext uri="{96DAC541-7B7A-43D3-8B79-37D633B846F1}">
                <asvg:svgBlip xmlns:asvg="http://schemas.microsoft.com/office/drawing/2016/SVG/main" xmlns="" r:embed="rId12"/>
              </a:ext>
            </a:extLst>
          </a:blip>
          <a:stretch>
            <a:fillRect/>
          </a:stretch>
        </p:blipFill>
        <p:spPr>
          <a:xfrm>
            <a:off x="4199283" y="1373934"/>
            <a:ext cx="809625" cy="800100"/>
          </a:xfrm>
          <a:prstGeom prst="rect">
            <a:avLst/>
          </a:prstGeom>
        </p:spPr>
      </p:pic>
      <p:pic>
        <p:nvPicPr>
          <p:cNvPr id="26" name="Graphic 25">
            <a:extLst>
              <a:ext uri="{FF2B5EF4-FFF2-40B4-BE49-F238E27FC236}">
                <a16:creationId xmlns:a16="http://schemas.microsoft.com/office/drawing/2014/main" id="{15F98716-764C-FC32-D49B-ED76D2A5B909}"/>
              </a:ext>
            </a:extLst>
          </p:cNvPr>
          <p:cNvPicPr>
            <a:picLocks noChangeAspect="1"/>
          </p:cNvPicPr>
          <p:nvPr userDrawn="1"/>
        </p:nvPicPr>
        <p:blipFill>
          <a:blip r:embed="rId11">
            <a:extLst>
              <a:ext uri="{96DAC541-7B7A-43D3-8B79-37D633B846F1}">
                <asvg:svgBlip xmlns:asvg="http://schemas.microsoft.com/office/drawing/2016/SVG/main" xmlns="" r:embed="rId12"/>
              </a:ext>
            </a:extLst>
          </a:blip>
          <a:stretch>
            <a:fillRect/>
          </a:stretch>
        </p:blipFill>
        <p:spPr>
          <a:xfrm>
            <a:off x="7469890" y="1373934"/>
            <a:ext cx="809625" cy="800100"/>
          </a:xfrm>
          <a:prstGeom prst="rect">
            <a:avLst/>
          </a:prstGeom>
        </p:spPr>
      </p:pic>
      <p:sp>
        <p:nvSpPr>
          <p:cNvPr id="27" name="Text Placeholder 2">
            <a:extLst>
              <a:ext uri="{FF2B5EF4-FFF2-40B4-BE49-F238E27FC236}">
                <a16:creationId xmlns:a16="http://schemas.microsoft.com/office/drawing/2014/main" id="{32564673-E268-988E-C87C-A62013831007}"/>
              </a:ext>
            </a:extLst>
          </p:cNvPr>
          <p:cNvSpPr>
            <a:spLocks noGrp="1"/>
          </p:cNvSpPr>
          <p:nvPr>
            <p:ph type="body" sz="quarter" idx="14" hasCustomPrompt="1"/>
          </p:nvPr>
        </p:nvSpPr>
        <p:spPr>
          <a:xfrm>
            <a:off x="435577" y="3060595"/>
            <a:ext cx="2301619" cy="1191678"/>
          </a:xfrm>
        </p:spPr>
        <p:txBody>
          <a:bodyPr/>
          <a:lstStyle>
            <a:lvl1pPr marL="285750" indent="-285750">
              <a:buFontTx/>
              <a:buBlip>
                <a:blip r:embed="rId13">
                  <a:extLst>
                    <a:ext uri="{96DAC541-7B7A-43D3-8B79-37D633B846F1}">
                      <asvg:svgBlip xmlns:asvg="http://schemas.microsoft.com/office/drawing/2016/SVG/main" xmlns="" r:embed="rId14"/>
                    </a:ext>
                  </a:extLst>
                </a:blip>
              </a:buBlip>
              <a:defRPr sz="1200">
                <a:solidFill>
                  <a:srgbClr val="484949"/>
                </a:solidFill>
                <a:latin typeface="Gilroy-Regular" panose="00000500000000000000" pitchFamily="2" charset="0"/>
              </a:defRPr>
            </a:lvl1pPr>
          </a:lstStyle>
          <a:p>
            <a:pPr lvl="0"/>
            <a:r>
              <a:rPr lang="en-US" dirty="0"/>
              <a:t>Determining priorities</a:t>
            </a:r>
          </a:p>
          <a:p>
            <a:pPr lvl="0"/>
            <a:r>
              <a:rPr lang="en-US" dirty="0"/>
              <a:t>Defining development</a:t>
            </a:r>
          </a:p>
          <a:p>
            <a:pPr lvl="0"/>
            <a:r>
              <a:rPr lang="en-US" dirty="0"/>
              <a:t>Documenting</a:t>
            </a:r>
          </a:p>
          <a:p>
            <a:pPr lvl="0"/>
            <a:endParaRPr lang="en-US" dirty="0"/>
          </a:p>
          <a:p>
            <a:pPr lvl="0"/>
            <a:endParaRPr lang="en-US" dirty="0"/>
          </a:p>
          <a:p>
            <a:pPr lvl="0"/>
            <a:endParaRPr lang="en-US" dirty="0"/>
          </a:p>
        </p:txBody>
      </p:sp>
      <p:sp>
        <p:nvSpPr>
          <p:cNvPr id="28" name="Text Placeholder 2">
            <a:extLst>
              <a:ext uri="{FF2B5EF4-FFF2-40B4-BE49-F238E27FC236}">
                <a16:creationId xmlns:a16="http://schemas.microsoft.com/office/drawing/2014/main" id="{743CADDD-CCF0-B1FC-5CFD-E34599E6DA76}"/>
              </a:ext>
            </a:extLst>
          </p:cNvPr>
          <p:cNvSpPr>
            <a:spLocks noGrp="1"/>
          </p:cNvSpPr>
          <p:nvPr>
            <p:ph type="body" sz="quarter" idx="15" hasCustomPrompt="1"/>
          </p:nvPr>
        </p:nvSpPr>
        <p:spPr>
          <a:xfrm>
            <a:off x="3554192" y="3051825"/>
            <a:ext cx="2301619" cy="1191678"/>
          </a:xfrm>
        </p:spPr>
        <p:txBody>
          <a:bodyPr/>
          <a:lstStyle>
            <a:lvl1pPr marL="285750" indent="-285750">
              <a:buFontTx/>
              <a:buBlip>
                <a:blip r:embed="rId13">
                  <a:extLst>
                    <a:ext uri="{96DAC541-7B7A-43D3-8B79-37D633B846F1}">
                      <asvg:svgBlip xmlns:asvg="http://schemas.microsoft.com/office/drawing/2016/SVG/main" xmlns="" r:embed="rId14"/>
                    </a:ext>
                  </a:extLst>
                </a:blip>
              </a:buBlip>
              <a:defRPr sz="1200">
                <a:solidFill>
                  <a:srgbClr val="484949"/>
                </a:solidFill>
                <a:latin typeface="Gilroy-Regular" panose="00000500000000000000" pitchFamily="2" charset="0"/>
              </a:defRPr>
            </a:lvl1pPr>
          </a:lstStyle>
          <a:p>
            <a:pPr lvl="0"/>
            <a:r>
              <a:rPr lang="en-US" dirty="0"/>
              <a:t>Determining priorities</a:t>
            </a:r>
          </a:p>
          <a:p>
            <a:pPr lvl="0"/>
            <a:r>
              <a:rPr lang="en-US" dirty="0"/>
              <a:t>Defining development</a:t>
            </a:r>
          </a:p>
          <a:p>
            <a:pPr lvl="0"/>
            <a:r>
              <a:rPr lang="en-US" dirty="0"/>
              <a:t>Documenting</a:t>
            </a:r>
          </a:p>
          <a:p>
            <a:pPr lvl="0"/>
            <a:endParaRPr lang="en-US" dirty="0"/>
          </a:p>
          <a:p>
            <a:pPr lvl="0"/>
            <a:endParaRPr lang="en-US" dirty="0"/>
          </a:p>
          <a:p>
            <a:pPr lvl="0"/>
            <a:endParaRPr lang="en-US" dirty="0"/>
          </a:p>
        </p:txBody>
      </p:sp>
      <p:sp>
        <p:nvSpPr>
          <p:cNvPr id="29" name="Text Placeholder 2">
            <a:extLst>
              <a:ext uri="{FF2B5EF4-FFF2-40B4-BE49-F238E27FC236}">
                <a16:creationId xmlns:a16="http://schemas.microsoft.com/office/drawing/2014/main" id="{2B8E46D9-BFAC-5AF3-2A39-1A409849BC03}"/>
              </a:ext>
            </a:extLst>
          </p:cNvPr>
          <p:cNvSpPr>
            <a:spLocks noGrp="1"/>
          </p:cNvSpPr>
          <p:nvPr>
            <p:ph type="body" sz="quarter" idx="16" hasCustomPrompt="1"/>
          </p:nvPr>
        </p:nvSpPr>
        <p:spPr>
          <a:xfrm>
            <a:off x="6830696" y="3051601"/>
            <a:ext cx="2301619" cy="1191678"/>
          </a:xfrm>
        </p:spPr>
        <p:txBody>
          <a:bodyPr/>
          <a:lstStyle>
            <a:lvl1pPr marL="285750" indent="-285750">
              <a:buFontTx/>
              <a:buBlip>
                <a:blip r:embed="rId13">
                  <a:extLst>
                    <a:ext uri="{96DAC541-7B7A-43D3-8B79-37D633B846F1}">
                      <asvg:svgBlip xmlns:asvg="http://schemas.microsoft.com/office/drawing/2016/SVG/main" xmlns="" r:embed="rId14"/>
                    </a:ext>
                  </a:extLst>
                </a:blip>
              </a:buBlip>
              <a:defRPr sz="1200">
                <a:solidFill>
                  <a:srgbClr val="484949"/>
                </a:solidFill>
                <a:latin typeface="Gilroy-Regular" panose="00000500000000000000" pitchFamily="2" charset="0"/>
              </a:defRPr>
            </a:lvl1pPr>
          </a:lstStyle>
          <a:p>
            <a:pPr lvl="0"/>
            <a:r>
              <a:rPr lang="en-US" dirty="0"/>
              <a:t>Determining priorities</a:t>
            </a:r>
          </a:p>
          <a:p>
            <a:pPr lvl="0"/>
            <a:r>
              <a:rPr lang="en-US" dirty="0"/>
              <a:t>Defining development</a:t>
            </a:r>
          </a:p>
          <a:p>
            <a:pPr lvl="0"/>
            <a:r>
              <a:rPr lang="en-US" dirty="0"/>
              <a:t>Documenting</a:t>
            </a:r>
          </a:p>
          <a:p>
            <a:pPr lvl="0"/>
            <a:endParaRPr lang="en-US" dirty="0"/>
          </a:p>
          <a:p>
            <a:pPr lvl="0"/>
            <a:endParaRPr lang="en-US" dirty="0"/>
          </a:p>
          <a:p>
            <a:pPr lvl="0"/>
            <a:endParaRPr lang="en-US" dirty="0"/>
          </a:p>
        </p:txBody>
      </p:sp>
      <p:pic>
        <p:nvPicPr>
          <p:cNvPr id="31" name="Graphic 30">
            <a:extLst>
              <a:ext uri="{FF2B5EF4-FFF2-40B4-BE49-F238E27FC236}">
                <a16:creationId xmlns:a16="http://schemas.microsoft.com/office/drawing/2014/main" id="{3E3A09BA-6353-DAF5-956A-715AC995609F}"/>
              </a:ext>
            </a:extLst>
          </p:cNvPr>
          <p:cNvPicPr>
            <a:picLocks noChangeAspect="1"/>
          </p:cNvPicPr>
          <p:nvPr userDrawn="1"/>
        </p:nvPicPr>
        <p:blipFill>
          <a:blip r:embed="rId15">
            <a:extLst>
              <a:ext uri="{96DAC541-7B7A-43D3-8B79-37D633B846F1}">
                <asvg:svgBlip xmlns:asvg="http://schemas.microsoft.com/office/drawing/2016/SVG/main" xmlns="" r:embed="rId16"/>
              </a:ext>
            </a:extLst>
          </a:blip>
          <a:stretch>
            <a:fillRect/>
          </a:stretch>
        </p:blipFill>
        <p:spPr>
          <a:xfrm>
            <a:off x="429293" y="2226544"/>
            <a:ext cx="2305050" cy="142875"/>
          </a:xfrm>
          <a:prstGeom prst="rect">
            <a:avLst/>
          </a:prstGeom>
        </p:spPr>
      </p:pic>
      <p:sp>
        <p:nvSpPr>
          <p:cNvPr id="32" name="Text Placeholder 13">
            <a:extLst>
              <a:ext uri="{FF2B5EF4-FFF2-40B4-BE49-F238E27FC236}">
                <a16:creationId xmlns:a16="http://schemas.microsoft.com/office/drawing/2014/main" id="{78D1951E-7112-0F89-90DC-4F6F2F8CC1EB}"/>
              </a:ext>
            </a:extLst>
          </p:cNvPr>
          <p:cNvSpPr>
            <a:spLocks noGrp="1"/>
          </p:cNvSpPr>
          <p:nvPr>
            <p:ph type="body" sz="quarter" idx="13" hasCustomPrompt="1"/>
          </p:nvPr>
        </p:nvSpPr>
        <p:spPr>
          <a:xfrm>
            <a:off x="1198438" y="1397392"/>
            <a:ext cx="728660" cy="592138"/>
          </a:xfrm>
        </p:spPr>
        <p:txBody>
          <a:bodyPr/>
          <a:lstStyle>
            <a:lvl1pPr marL="0" indent="0">
              <a:buNone/>
              <a:defRPr sz="2800">
                <a:solidFill>
                  <a:srgbClr val="058FF9"/>
                </a:solidFill>
                <a:latin typeface="Gilroy-ExtraBold" panose="00000900000000000000" pitchFamily="2" charset="0"/>
              </a:defRPr>
            </a:lvl1pPr>
          </a:lstStyle>
          <a:p>
            <a:pPr lvl="0"/>
            <a:r>
              <a:rPr lang="en-US" dirty="0"/>
              <a:t> 1</a:t>
            </a:r>
          </a:p>
        </p:txBody>
      </p:sp>
      <p:sp>
        <p:nvSpPr>
          <p:cNvPr id="33" name="Text Placeholder 15">
            <a:extLst>
              <a:ext uri="{FF2B5EF4-FFF2-40B4-BE49-F238E27FC236}">
                <a16:creationId xmlns:a16="http://schemas.microsoft.com/office/drawing/2014/main" id="{DA7EFB4F-C230-8B58-4534-B0A6E141AF63}"/>
              </a:ext>
            </a:extLst>
          </p:cNvPr>
          <p:cNvSpPr>
            <a:spLocks noGrp="1"/>
          </p:cNvSpPr>
          <p:nvPr>
            <p:ph type="body" sz="quarter" idx="17" hasCustomPrompt="1"/>
          </p:nvPr>
        </p:nvSpPr>
        <p:spPr>
          <a:xfrm>
            <a:off x="980082" y="1738002"/>
            <a:ext cx="857564" cy="329540"/>
          </a:xfrm>
        </p:spPr>
        <p:txBody>
          <a:bodyPr>
            <a:normAutofit/>
          </a:bodyPr>
          <a:lstStyle>
            <a:lvl1pPr marL="0" indent="0">
              <a:buNone/>
              <a:defRPr sz="1800">
                <a:solidFill>
                  <a:srgbClr val="058FF9"/>
                </a:solidFill>
                <a:latin typeface="Gilroy-Regular" panose="00000500000000000000" pitchFamily="2" charset="0"/>
              </a:defRPr>
            </a:lvl1pPr>
          </a:lstStyle>
          <a:p>
            <a:pPr lvl="0"/>
            <a:r>
              <a:rPr lang="en-US" dirty="0"/>
              <a:t>   text</a:t>
            </a:r>
          </a:p>
        </p:txBody>
      </p:sp>
      <p:sp>
        <p:nvSpPr>
          <p:cNvPr id="34" name="Text Placeholder 13">
            <a:extLst>
              <a:ext uri="{FF2B5EF4-FFF2-40B4-BE49-F238E27FC236}">
                <a16:creationId xmlns:a16="http://schemas.microsoft.com/office/drawing/2014/main" id="{FC891461-7C30-2B71-8F11-B68CFED8A952}"/>
              </a:ext>
            </a:extLst>
          </p:cNvPr>
          <p:cNvSpPr>
            <a:spLocks noGrp="1"/>
          </p:cNvSpPr>
          <p:nvPr>
            <p:ph type="body" sz="quarter" idx="18" hasCustomPrompt="1"/>
          </p:nvPr>
        </p:nvSpPr>
        <p:spPr>
          <a:xfrm>
            <a:off x="4294985" y="1397392"/>
            <a:ext cx="728660" cy="592138"/>
          </a:xfrm>
        </p:spPr>
        <p:txBody>
          <a:bodyPr/>
          <a:lstStyle>
            <a:lvl1pPr marL="0" indent="0">
              <a:buNone/>
              <a:defRPr sz="2800">
                <a:solidFill>
                  <a:srgbClr val="058FF9"/>
                </a:solidFill>
                <a:latin typeface="Gilroy-ExtraBold" panose="00000900000000000000" pitchFamily="2" charset="0"/>
              </a:defRPr>
            </a:lvl1pPr>
          </a:lstStyle>
          <a:p>
            <a:pPr lvl="0"/>
            <a:r>
              <a:rPr lang="en-US" dirty="0"/>
              <a:t> 1</a:t>
            </a:r>
          </a:p>
        </p:txBody>
      </p:sp>
      <p:sp>
        <p:nvSpPr>
          <p:cNvPr id="35" name="Text Placeholder 15">
            <a:extLst>
              <a:ext uri="{FF2B5EF4-FFF2-40B4-BE49-F238E27FC236}">
                <a16:creationId xmlns:a16="http://schemas.microsoft.com/office/drawing/2014/main" id="{B49C22A3-7E20-306F-7CA8-85C6DF0EF7E3}"/>
              </a:ext>
            </a:extLst>
          </p:cNvPr>
          <p:cNvSpPr>
            <a:spLocks noGrp="1"/>
          </p:cNvSpPr>
          <p:nvPr>
            <p:ph type="body" sz="quarter" idx="19" hasCustomPrompt="1"/>
          </p:nvPr>
        </p:nvSpPr>
        <p:spPr>
          <a:xfrm>
            <a:off x="4076629" y="1738002"/>
            <a:ext cx="857564" cy="329540"/>
          </a:xfrm>
        </p:spPr>
        <p:txBody>
          <a:bodyPr>
            <a:normAutofit/>
          </a:bodyPr>
          <a:lstStyle>
            <a:lvl1pPr marL="0" indent="0">
              <a:buNone/>
              <a:defRPr sz="1800">
                <a:solidFill>
                  <a:srgbClr val="058FF9"/>
                </a:solidFill>
                <a:latin typeface="Gilroy-Regular" panose="00000500000000000000" pitchFamily="2" charset="0"/>
              </a:defRPr>
            </a:lvl1pPr>
          </a:lstStyle>
          <a:p>
            <a:pPr lvl="0"/>
            <a:r>
              <a:rPr lang="en-US" dirty="0"/>
              <a:t>   text</a:t>
            </a:r>
          </a:p>
        </p:txBody>
      </p:sp>
      <p:sp>
        <p:nvSpPr>
          <p:cNvPr id="36" name="Text Placeholder 13">
            <a:extLst>
              <a:ext uri="{FF2B5EF4-FFF2-40B4-BE49-F238E27FC236}">
                <a16:creationId xmlns:a16="http://schemas.microsoft.com/office/drawing/2014/main" id="{D01D47EE-58D9-3C31-7298-BE328CD46D0D}"/>
              </a:ext>
            </a:extLst>
          </p:cNvPr>
          <p:cNvSpPr>
            <a:spLocks noGrp="1"/>
          </p:cNvSpPr>
          <p:nvPr>
            <p:ph type="body" sz="quarter" idx="20" hasCustomPrompt="1"/>
          </p:nvPr>
        </p:nvSpPr>
        <p:spPr>
          <a:xfrm>
            <a:off x="7562862" y="1399133"/>
            <a:ext cx="728660" cy="592138"/>
          </a:xfrm>
        </p:spPr>
        <p:txBody>
          <a:bodyPr/>
          <a:lstStyle>
            <a:lvl1pPr marL="0" indent="0">
              <a:buNone/>
              <a:defRPr sz="2800">
                <a:solidFill>
                  <a:srgbClr val="058FF9"/>
                </a:solidFill>
                <a:latin typeface="Gilroy-ExtraBold" panose="00000900000000000000" pitchFamily="2" charset="0"/>
              </a:defRPr>
            </a:lvl1pPr>
          </a:lstStyle>
          <a:p>
            <a:pPr lvl="0"/>
            <a:r>
              <a:rPr lang="en-US" dirty="0"/>
              <a:t> 1</a:t>
            </a:r>
          </a:p>
        </p:txBody>
      </p:sp>
      <p:sp>
        <p:nvSpPr>
          <p:cNvPr id="37" name="Text Placeholder 15">
            <a:extLst>
              <a:ext uri="{FF2B5EF4-FFF2-40B4-BE49-F238E27FC236}">
                <a16:creationId xmlns:a16="http://schemas.microsoft.com/office/drawing/2014/main" id="{981F8467-B199-833D-9A90-D74E17F33C0C}"/>
              </a:ext>
            </a:extLst>
          </p:cNvPr>
          <p:cNvSpPr>
            <a:spLocks noGrp="1"/>
          </p:cNvSpPr>
          <p:nvPr>
            <p:ph type="body" sz="quarter" idx="21" hasCustomPrompt="1"/>
          </p:nvPr>
        </p:nvSpPr>
        <p:spPr>
          <a:xfrm>
            <a:off x="7344506" y="1739743"/>
            <a:ext cx="857564" cy="329540"/>
          </a:xfrm>
        </p:spPr>
        <p:txBody>
          <a:bodyPr>
            <a:normAutofit/>
          </a:bodyPr>
          <a:lstStyle>
            <a:lvl1pPr marL="0" indent="0">
              <a:buNone/>
              <a:defRPr sz="1800">
                <a:solidFill>
                  <a:srgbClr val="058FF9"/>
                </a:solidFill>
                <a:latin typeface="Gilroy-Regular" panose="00000500000000000000" pitchFamily="2" charset="0"/>
              </a:defRPr>
            </a:lvl1pPr>
          </a:lstStyle>
          <a:p>
            <a:pPr lvl="0"/>
            <a:r>
              <a:rPr lang="en-US" dirty="0"/>
              <a:t>   text</a:t>
            </a:r>
          </a:p>
        </p:txBody>
      </p:sp>
      <p:pic>
        <p:nvPicPr>
          <p:cNvPr id="39" name="Graphic 38">
            <a:extLst>
              <a:ext uri="{FF2B5EF4-FFF2-40B4-BE49-F238E27FC236}">
                <a16:creationId xmlns:a16="http://schemas.microsoft.com/office/drawing/2014/main" id="{E0A2B088-F728-399E-1D2E-026A6BC7A85C}"/>
              </a:ext>
            </a:extLst>
          </p:cNvPr>
          <p:cNvPicPr>
            <a:picLocks noChangeAspect="1"/>
          </p:cNvPicPr>
          <p:nvPr userDrawn="1"/>
        </p:nvPicPr>
        <p:blipFill>
          <a:blip r:embed="rId17">
            <a:extLst>
              <a:ext uri="{96DAC541-7B7A-43D3-8B79-37D633B846F1}">
                <asvg:svgBlip xmlns:asvg="http://schemas.microsoft.com/office/drawing/2016/SVG/main" xmlns="" r:embed="rId18"/>
              </a:ext>
            </a:extLst>
          </a:blip>
          <a:stretch>
            <a:fillRect/>
          </a:stretch>
        </p:blipFill>
        <p:spPr>
          <a:xfrm>
            <a:off x="21156" y="1646325"/>
            <a:ext cx="1072977" cy="760378"/>
          </a:xfrm>
          <a:prstGeom prst="rect">
            <a:avLst/>
          </a:prstGeom>
        </p:spPr>
      </p:pic>
      <p:pic>
        <p:nvPicPr>
          <p:cNvPr id="43" name="Graphic 42">
            <a:extLst>
              <a:ext uri="{FF2B5EF4-FFF2-40B4-BE49-F238E27FC236}">
                <a16:creationId xmlns:a16="http://schemas.microsoft.com/office/drawing/2014/main" id="{0C4B63D5-5DA8-4A0C-5E98-5DD15869EE49}"/>
              </a:ext>
            </a:extLst>
          </p:cNvPr>
          <p:cNvPicPr>
            <a:picLocks noChangeAspect="1"/>
          </p:cNvPicPr>
          <p:nvPr userDrawn="1"/>
        </p:nvPicPr>
        <p:blipFill>
          <a:blip r:embed="rId19">
            <a:extLst>
              <a:ext uri="{96DAC541-7B7A-43D3-8B79-37D633B846F1}">
                <asvg:svgBlip xmlns:asvg="http://schemas.microsoft.com/office/drawing/2016/SVG/main" xmlns="" r:embed="rId20"/>
              </a:ext>
            </a:extLst>
          </a:blip>
          <a:stretch>
            <a:fillRect/>
          </a:stretch>
        </p:blipFill>
        <p:spPr>
          <a:xfrm>
            <a:off x="2395601" y="1351088"/>
            <a:ext cx="1026459" cy="571884"/>
          </a:xfrm>
          <a:prstGeom prst="rect">
            <a:avLst/>
          </a:prstGeom>
        </p:spPr>
      </p:pic>
      <p:pic>
        <p:nvPicPr>
          <p:cNvPr id="45" name="Graphic 44">
            <a:extLst>
              <a:ext uri="{FF2B5EF4-FFF2-40B4-BE49-F238E27FC236}">
                <a16:creationId xmlns:a16="http://schemas.microsoft.com/office/drawing/2014/main" id="{635E1164-3580-FE5F-6F3B-04ED39ED185B}"/>
              </a:ext>
            </a:extLst>
          </p:cNvPr>
          <p:cNvPicPr>
            <a:picLocks noChangeAspect="1"/>
          </p:cNvPicPr>
          <p:nvPr userDrawn="1"/>
        </p:nvPicPr>
        <p:blipFill>
          <a:blip r:embed="rId21">
            <a:extLst>
              <a:ext uri="{96DAC541-7B7A-43D3-8B79-37D633B846F1}">
                <asvg:svgBlip xmlns:asvg="http://schemas.microsoft.com/office/drawing/2016/SVG/main" xmlns="" r:embed="rId22"/>
              </a:ext>
            </a:extLst>
          </a:blip>
          <a:stretch>
            <a:fillRect/>
          </a:stretch>
        </p:blipFill>
        <p:spPr>
          <a:xfrm>
            <a:off x="5598885" y="1515960"/>
            <a:ext cx="1006214" cy="499589"/>
          </a:xfrm>
          <a:prstGeom prst="rect">
            <a:avLst/>
          </a:prstGeom>
        </p:spPr>
      </p:pic>
    </p:spTree>
    <p:extLst>
      <p:ext uri="{BB962C8B-B14F-4D97-AF65-F5344CB8AC3E}">
        <p14:creationId xmlns:p14="http://schemas.microsoft.com/office/powerpoint/2010/main" val="4150678599"/>
      </p:ext>
    </p:extLst>
  </p:cSld>
  <p:clrMapOvr>
    <a:masterClrMapping/>
  </p:clrMapOvr>
  <p:extLst>
    <p:ext uri="{DCECCB84-F9BA-43D5-87BE-67443E8EF086}">
      <p15:sldGuideLst xmlns:p15="http://schemas.microsoft.com/office/powerpoint/2012/main">
        <p15:guide id="1" orient="horz" pos="2160">
          <p15:clr>
            <a:srgbClr val="FBAE40"/>
          </p15:clr>
        </p15:guide>
        <p15:guide id="2" pos="2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438D1C-DECB-BF99-0C98-EB5FF0B41E85}"/>
              </a:ext>
            </a:extLst>
          </p:cNvPr>
          <p:cNvSpPr/>
          <p:nvPr userDrawn="1"/>
        </p:nvSpPr>
        <p:spPr>
          <a:xfrm>
            <a:off x="18" y="6196727"/>
            <a:ext cx="9905983" cy="661274"/>
          </a:xfrm>
          <a:prstGeom prst="rect">
            <a:avLst/>
          </a:prstGeom>
          <a:solidFill>
            <a:srgbClr val="35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 object 23">
            <a:extLst>
              <a:ext uri="{FF2B5EF4-FFF2-40B4-BE49-F238E27FC236}">
                <a16:creationId xmlns:a16="http://schemas.microsoft.com/office/drawing/2014/main" id="{AA7CAB8B-BFD9-481D-BAE6-9F97C07BEFB1}"/>
              </a:ext>
            </a:extLst>
          </p:cNvPr>
          <p:cNvSpPr/>
          <p:nvPr userDrawn="1"/>
        </p:nvSpPr>
        <p:spPr>
          <a:xfrm>
            <a:off x="1754004" y="318250"/>
            <a:ext cx="0" cy="711712"/>
          </a:xfrm>
          <a:custGeom>
            <a:avLst/>
            <a:gdLst/>
            <a:ahLst/>
            <a:cxnLst/>
            <a:rect l="l" t="t" r="r" b="b"/>
            <a:pathLst>
              <a:path h="784860">
                <a:moveTo>
                  <a:pt x="0" y="0"/>
                </a:moveTo>
                <a:lnTo>
                  <a:pt x="0" y="784745"/>
                </a:lnTo>
              </a:path>
            </a:pathLst>
          </a:custGeom>
          <a:ln w="12700">
            <a:solidFill>
              <a:srgbClr val="333C4E"/>
            </a:solidFill>
          </a:ln>
        </p:spPr>
        <p:txBody>
          <a:bodyPr wrap="square" lIns="0" tIns="0" rIns="0" bIns="0" rtlCol="0"/>
          <a:lstStyle/>
          <a:p>
            <a:endParaRPr sz="1632" dirty="0">
              <a:latin typeface="Muli" pitchFamily="2" charset="0"/>
            </a:endParaRPr>
          </a:p>
        </p:txBody>
      </p:sp>
      <p:pic>
        <p:nvPicPr>
          <p:cNvPr id="15" name="Picture 14">
            <a:extLst>
              <a:ext uri="{FF2B5EF4-FFF2-40B4-BE49-F238E27FC236}">
                <a16:creationId xmlns:a16="http://schemas.microsoft.com/office/drawing/2014/main" id="{C059ABE5-35CC-4995-9694-1B552BFAE8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786" y="426972"/>
            <a:ext cx="1116735" cy="489731"/>
          </a:xfrm>
          <a:prstGeom prst="rect">
            <a:avLst/>
          </a:prstGeom>
        </p:spPr>
      </p:pic>
      <p:sp>
        <p:nvSpPr>
          <p:cNvPr id="8" name="Holder 2">
            <a:extLst>
              <a:ext uri="{FF2B5EF4-FFF2-40B4-BE49-F238E27FC236}">
                <a16:creationId xmlns:a16="http://schemas.microsoft.com/office/drawing/2014/main" id="{F2D62243-6523-09FE-C15A-4444316657AD}"/>
              </a:ext>
            </a:extLst>
          </p:cNvPr>
          <p:cNvSpPr>
            <a:spLocks noGrp="1"/>
          </p:cNvSpPr>
          <p:nvPr>
            <p:ph type="title" hasCustomPrompt="1"/>
          </p:nvPr>
        </p:nvSpPr>
        <p:spPr>
          <a:xfrm>
            <a:off x="2031298" y="442971"/>
            <a:ext cx="5843405" cy="418638"/>
          </a:xfrm>
          <a:prstGeom prst="rect">
            <a:avLst/>
          </a:prstGeom>
        </p:spPr>
        <p:txBody>
          <a:bodyPr lIns="0" tIns="0" rIns="0" bIns="0">
            <a:noAutofit/>
          </a:bodyPr>
          <a:lstStyle>
            <a:lvl1pPr>
              <a:defRPr sz="3200" b="0" i="0">
                <a:solidFill>
                  <a:srgbClr val="35B5E6"/>
                </a:solidFill>
                <a:latin typeface="Gilroy-Bold" panose="00000800000000000000" pitchFamily="2" charset="0"/>
                <a:cs typeface="Gilroy-Bold" panose="00000800000000000000" pitchFamily="2" charset="0"/>
              </a:defRPr>
            </a:lvl1pPr>
          </a:lstStyle>
          <a:p>
            <a:r>
              <a:rPr lang="en-US" dirty="0"/>
              <a:t>Chart Slide</a:t>
            </a:r>
            <a:endParaRPr dirty="0"/>
          </a:p>
        </p:txBody>
      </p:sp>
      <p:sp>
        <p:nvSpPr>
          <p:cNvPr id="9" name="Footer Placeholder 2">
            <a:extLst>
              <a:ext uri="{FF2B5EF4-FFF2-40B4-BE49-F238E27FC236}">
                <a16:creationId xmlns:a16="http://schemas.microsoft.com/office/drawing/2014/main" id="{DFBF5A88-D7E7-87AF-CAF2-53A4E395CEB4}"/>
              </a:ext>
            </a:extLst>
          </p:cNvPr>
          <p:cNvSpPr>
            <a:spLocks noGrp="1"/>
          </p:cNvSpPr>
          <p:nvPr>
            <p:ph type="ftr" sz="quarter" idx="11"/>
          </p:nvPr>
        </p:nvSpPr>
        <p:spPr>
          <a:xfrm>
            <a:off x="171450" y="6356352"/>
            <a:ext cx="2386013" cy="365125"/>
          </a:xfrm>
        </p:spPr>
        <p:txBody>
          <a:bodyPr/>
          <a:lstStyle>
            <a:lvl1pPr>
              <a:defRPr sz="1400">
                <a:solidFill>
                  <a:schemeClr val="bg1"/>
                </a:solidFill>
                <a:latin typeface="Gilroy-Regular" panose="00000500000000000000" pitchFamily="2" charset="0"/>
              </a:defRPr>
            </a:lvl1pPr>
          </a:lstStyle>
          <a:p>
            <a:r>
              <a:rPr lang="en-US" dirty="0"/>
              <a:t>VOLO Learning Culture</a:t>
            </a:r>
          </a:p>
        </p:txBody>
      </p:sp>
      <p:sp>
        <p:nvSpPr>
          <p:cNvPr id="11" name="Slide Number Placeholder 3">
            <a:extLst>
              <a:ext uri="{FF2B5EF4-FFF2-40B4-BE49-F238E27FC236}">
                <a16:creationId xmlns:a16="http://schemas.microsoft.com/office/drawing/2014/main" id="{FF37B3B0-0F85-6E8C-105E-E2D42F15DB1F}"/>
              </a:ext>
            </a:extLst>
          </p:cNvPr>
          <p:cNvSpPr>
            <a:spLocks noGrp="1"/>
          </p:cNvSpPr>
          <p:nvPr>
            <p:ph type="sldNum" sz="quarter" idx="12"/>
          </p:nvPr>
        </p:nvSpPr>
        <p:spPr>
          <a:xfrm>
            <a:off x="6996113" y="6356352"/>
            <a:ext cx="2228850" cy="365125"/>
          </a:xfrm>
        </p:spPr>
        <p:txBody>
          <a:bodyPr/>
          <a:lstStyle>
            <a:lvl1pPr>
              <a:defRPr sz="1400">
                <a:solidFill>
                  <a:schemeClr val="bg1"/>
                </a:solidFill>
                <a:latin typeface="Gilroy-Regular" panose="00000500000000000000" pitchFamily="2" charset="0"/>
              </a:defRPr>
            </a:lvl1pPr>
          </a:lstStyle>
          <a:p>
            <a:fld id="{08CF6010-4BEF-CC4F-8009-16DA03D0C4E6}" type="slidenum">
              <a:rPr lang="en-US" smtClean="0"/>
              <a:pPr/>
              <a:t>‹#›</a:t>
            </a:fld>
            <a:endParaRPr lang="en-US" dirty="0"/>
          </a:p>
        </p:txBody>
      </p:sp>
      <p:pic>
        <p:nvPicPr>
          <p:cNvPr id="17" name="Graphic 16">
            <a:extLst>
              <a:ext uri="{FF2B5EF4-FFF2-40B4-BE49-F238E27FC236}">
                <a16:creationId xmlns:a16="http://schemas.microsoft.com/office/drawing/2014/main" id="{F581A421-2C1C-7486-EEF3-CD684A92A58A}"/>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5874138" y="3657161"/>
            <a:ext cx="3612762" cy="2459753"/>
          </a:xfrm>
          <a:prstGeom prst="rect">
            <a:avLst/>
          </a:prstGeom>
        </p:spPr>
      </p:pic>
      <p:sp>
        <p:nvSpPr>
          <p:cNvPr id="30" name="Chart Placeholder 29">
            <a:extLst>
              <a:ext uri="{FF2B5EF4-FFF2-40B4-BE49-F238E27FC236}">
                <a16:creationId xmlns:a16="http://schemas.microsoft.com/office/drawing/2014/main" id="{92085363-5224-BD81-ACFC-7E1A0E559AFF}"/>
              </a:ext>
            </a:extLst>
          </p:cNvPr>
          <p:cNvSpPr>
            <a:spLocks noGrp="1"/>
          </p:cNvSpPr>
          <p:nvPr>
            <p:ph type="chart" sz="quarter" idx="13"/>
          </p:nvPr>
        </p:nvSpPr>
        <p:spPr>
          <a:xfrm>
            <a:off x="419100" y="1314450"/>
            <a:ext cx="6657975" cy="4019550"/>
          </a:xfrm>
        </p:spPr>
        <p:txBody>
          <a:bodyPr/>
          <a:lstStyle>
            <a:lvl1pPr marL="0" indent="0">
              <a:buNone/>
              <a:defRPr>
                <a:solidFill>
                  <a:srgbClr val="058FF9"/>
                </a:solidFill>
                <a:latin typeface="Gilroy-Medium" panose="00000600000000000000" pitchFamily="2" charset="0"/>
              </a:defRPr>
            </a:lvl1pPr>
          </a:lstStyle>
          <a:p>
            <a:endParaRPr lang="en-US" dirty="0"/>
          </a:p>
        </p:txBody>
      </p:sp>
    </p:spTree>
    <p:extLst>
      <p:ext uri="{BB962C8B-B14F-4D97-AF65-F5344CB8AC3E}">
        <p14:creationId xmlns:p14="http://schemas.microsoft.com/office/powerpoint/2010/main" val="2035928982"/>
      </p:ext>
    </p:extLst>
  </p:cSld>
  <p:clrMapOvr>
    <a:masterClrMapping/>
  </p:clrMapOvr>
  <p:extLst>
    <p:ext uri="{DCECCB84-F9BA-43D5-87BE-67443E8EF086}">
      <p15:sldGuideLst xmlns:p15="http://schemas.microsoft.com/office/powerpoint/2012/main">
        <p15:guide id="1" orient="horz" pos="2160">
          <p15:clr>
            <a:srgbClr val="FBAE40"/>
          </p15:clr>
        </p15:guide>
        <p15:guide id="2" pos="26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Ico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0BED50-CEAA-BCF5-69E7-0D8D23E5F0F3}"/>
              </a:ext>
            </a:extLst>
          </p:cNvPr>
          <p:cNvSpPr/>
          <p:nvPr userDrawn="1"/>
        </p:nvSpPr>
        <p:spPr>
          <a:xfrm>
            <a:off x="18" y="6196727"/>
            <a:ext cx="9905983" cy="661274"/>
          </a:xfrm>
          <a:prstGeom prst="rect">
            <a:avLst/>
          </a:prstGeom>
          <a:solidFill>
            <a:srgbClr val="35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userDrawn="1"/>
        </p:nvGrpSpPr>
        <p:grpSpPr>
          <a:xfrm>
            <a:off x="557939" y="1618785"/>
            <a:ext cx="8784845" cy="3584210"/>
            <a:chOff x="557939" y="1618785"/>
            <a:chExt cx="8784845" cy="3584210"/>
          </a:xfrm>
        </p:grpSpPr>
        <p:cxnSp>
          <p:nvCxnSpPr>
            <p:cNvPr id="11" name="Straight Connector 10"/>
            <p:cNvCxnSpPr/>
            <p:nvPr/>
          </p:nvCxnSpPr>
          <p:spPr>
            <a:xfrm>
              <a:off x="557939" y="3416588"/>
              <a:ext cx="2278251" cy="0"/>
            </a:xfrm>
            <a:prstGeom prst="line">
              <a:avLst/>
            </a:prstGeom>
            <a:ln w="12700" cap="rnd">
              <a:solidFill>
                <a:srgbClr val="828281"/>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813875" y="3416588"/>
              <a:ext cx="2278251" cy="0"/>
            </a:xfrm>
            <a:prstGeom prst="line">
              <a:avLst/>
            </a:prstGeom>
            <a:ln w="12700" cap="rnd">
              <a:solidFill>
                <a:srgbClr val="828281"/>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064533" y="3416588"/>
              <a:ext cx="2278251" cy="0"/>
            </a:xfrm>
            <a:prstGeom prst="line">
              <a:avLst/>
            </a:prstGeom>
            <a:ln w="12700" cap="rnd">
              <a:solidFill>
                <a:srgbClr val="82828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326047" y="1618785"/>
              <a:ext cx="0" cy="1438882"/>
            </a:xfrm>
            <a:prstGeom prst="line">
              <a:avLst/>
            </a:prstGeom>
            <a:ln w="12700" cap="rnd">
              <a:solidFill>
                <a:srgbClr val="828281"/>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603399" y="1618785"/>
              <a:ext cx="0" cy="1438882"/>
            </a:xfrm>
            <a:prstGeom prst="line">
              <a:avLst/>
            </a:prstGeom>
            <a:ln w="12700" cap="rnd">
              <a:solidFill>
                <a:srgbClr val="828281"/>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326047" y="3764113"/>
              <a:ext cx="0" cy="1438882"/>
            </a:xfrm>
            <a:prstGeom prst="line">
              <a:avLst/>
            </a:prstGeom>
            <a:ln w="12700" cap="rnd">
              <a:solidFill>
                <a:srgbClr val="828281"/>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603399" y="3764113"/>
              <a:ext cx="0" cy="1438882"/>
            </a:xfrm>
            <a:prstGeom prst="line">
              <a:avLst/>
            </a:prstGeom>
            <a:ln w="12700" cap="rnd">
              <a:solidFill>
                <a:srgbClr val="828281"/>
              </a:solidFill>
              <a:prstDash val="sysDash"/>
            </a:ln>
          </p:spPr>
          <p:style>
            <a:lnRef idx="1">
              <a:schemeClr val="accent1"/>
            </a:lnRef>
            <a:fillRef idx="0">
              <a:schemeClr val="accent1"/>
            </a:fillRef>
            <a:effectRef idx="0">
              <a:schemeClr val="accent1"/>
            </a:effectRef>
            <a:fontRef idx="minor">
              <a:schemeClr val="tx1"/>
            </a:fontRef>
          </p:style>
        </p:cxnSp>
      </p:grpSp>
      <p:sp>
        <p:nvSpPr>
          <p:cNvPr id="23" name="Holder 2">
            <a:extLst>
              <a:ext uri="{FF2B5EF4-FFF2-40B4-BE49-F238E27FC236}">
                <a16:creationId xmlns:a16="http://schemas.microsoft.com/office/drawing/2014/main" id="{F99E6DF8-C746-4BAF-B907-FF0CE686632C}"/>
              </a:ext>
            </a:extLst>
          </p:cNvPr>
          <p:cNvSpPr>
            <a:spLocks noGrp="1"/>
          </p:cNvSpPr>
          <p:nvPr>
            <p:ph type="title"/>
          </p:nvPr>
        </p:nvSpPr>
        <p:spPr>
          <a:xfrm>
            <a:off x="2031298" y="442971"/>
            <a:ext cx="5843405" cy="418638"/>
          </a:xfrm>
          <a:prstGeom prst="rect">
            <a:avLst/>
          </a:prstGeom>
        </p:spPr>
        <p:txBody>
          <a:bodyPr lIns="0" tIns="0" rIns="0" bIns="0">
            <a:noAutofit/>
          </a:bodyPr>
          <a:lstStyle>
            <a:lvl1pPr>
              <a:defRPr sz="3200" b="0" i="0">
                <a:solidFill>
                  <a:srgbClr val="35B5E6"/>
                </a:solidFill>
                <a:latin typeface="Gilroy-Bold" panose="00000800000000000000" pitchFamily="2" charset="0"/>
                <a:cs typeface="Gilroy-Bold" panose="00000800000000000000" pitchFamily="2" charset="0"/>
              </a:defRPr>
            </a:lvl1pPr>
          </a:lstStyle>
          <a:p>
            <a:endParaRPr dirty="0"/>
          </a:p>
        </p:txBody>
      </p:sp>
      <p:sp>
        <p:nvSpPr>
          <p:cNvPr id="35" name="bk object 23">
            <a:extLst>
              <a:ext uri="{FF2B5EF4-FFF2-40B4-BE49-F238E27FC236}">
                <a16:creationId xmlns:a16="http://schemas.microsoft.com/office/drawing/2014/main" id="{0887A24F-29D7-4FBC-B021-B8F6A1747187}"/>
              </a:ext>
            </a:extLst>
          </p:cNvPr>
          <p:cNvSpPr/>
          <p:nvPr userDrawn="1"/>
        </p:nvSpPr>
        <p:spPr>
          <a:xfrm>
            <a:off x="1754004" y="318250"/>
            <a:ext cx="0" cy="711712"/>
          </a:xfrm>
          <a:custGeom>
            <a:avLst/>
            <a:gdLst/>
            <a:ahLst/>
            <a:cxnLst/>
            <a:rect l="l" t="t" r="r" b="b"/>
            <a:pathLst>
              <a:path h="784860">
                <a:moveTo>
                  <a:pt x="0" y="0"/>
                </a:moveTo>
                <a:lnTo>
                  <a:pt x="0" y="784745"/>
                </a:lnTo>
              </a:path>
            </a:pathLst>
          </a:custGeom>
          <a:ln w="12700">
            <a:solidFill>
              <a:srgbClr val="333C4E"/>
            </a:solidFill>
          </a:ln>
        </p:spPr>
        <p:txBody>
          <a:bodyPr wrap="square" lIns="0" tIns="0" rIns="0" bIns="0" rtlCol="0"/>
          <a:lstStyle/>
          <a:p>
            <a:endParaRPr sz="1632" dirty="0">
              <a:latin typeface="Muli" pitchFamily="2" charset="0"/>
            </a:endParaRPr>
          </a:p>
        </p:txBody>
      </p:sp>
      <p:pic>
        <p:nvPicPr>
          <p:cNvPr id="36" name="Picture 35">
            <a:extLst>
              <a:ext uri="{FF2B5EF4-FFF2-40B4-BE49-F238E27FC236}">
                <a16:creationId xmlns:a16="http://schemas.microsoft.com/office/drawing/2014/main" id="{D8DDA079-C9AD-4391-AE63-58BEC0613B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786" y="426972"/>
            <a:ext cx="1116735" cy="489731"/>
          </a:xfrm>
          <a:prstGeom prst="rect">
            <a:avLst/>
          </a:prstGeom>
        </p:spPr>
      </p:pic>
      <p:sp>
        <p:nvSpPr>
          <p:cNvPr id="4" name="Text Placeholder 3">
            <a:extLst>
              <a:ext uri="{FF2B5EF4-FFF2-40B4-BE49-F238E27FC236}">
                <a16:creationId xmlns:a16="http://schemas.microsoft.com/office/drawing/2014/main" id="{B8955157-66C8-87D2-F621-DA3A2DF3BF20}"/>
              </a:ext>
            </a:extLst>
          </p:cNvPr>
          <p:cNvSpPr>
            <a:spLocks noGrp="1"/>
          </p:cNvSpPr>
          <p:nvPr>
            <p:ph type="body" sz="quarter" idx="18" hasCustomPrompt="1"/>
          </p:nvPr>
        </p:nvSpPr>
        <p:spPr>
          <a:xfrm>
            <a:off x="549885" y="2699630"/>
            <a:ext cx="2408238" cy="368300"/>
          </a:xfrm>
        </p:spPr>
        <p:txBody>
          <a:bodyPr/>
          <a:lstStyle>
            <a:lvl1pPr marL="0" indent="0">
              <a:buNone/>
              <a:defRPr sz="1600">
                <a:solidFill>
                  <a:srgbClr val="35B5E6"/>
                </a:solidFill>
                <a:latin typeface="Gilroy-Bold" panose="00000800000000000000" pitchFamily="2" charset="0"/>
              </a:defRPr>
            </a:lvl1pPr>
          </a:lstStyle>
          <a:p>
            <a:pPr lvl="0"/>
            <a:r>
              <a:rPr lang="en-US" dirty="0"/>
              <a:t>       Icon Description</a:t>
            </a:r>
          </a:p>
        </p:txBody>
      </p:sp>
      <p:sp>
        <p:nvSpPr>
          <p:cNvPr id="26" name="Text Placeholder 3">
            <a:extLst>
              <a:ext uri="{FF2B5EF4-FFF2-40B4-BE49-F238E27FC236}">
                <a16:creationId xmlns:a16="http://schemas.microsoft.com/office/drawing/2014/main" id="{4DF19413-94DE-6633-3C0D-AECED9CC5D29}"/>
              </a:ext>
            </a:extLst>
          </p:cNvPr>
          <p:cNvSpPr>
            <a:spLocks noGrp="1"/>
          </p:cNvSpPr>
          <p:nvPr>
            <p:ph type="body" sz="quarter" idx="19" hasCustomPrompt="1"/>
          </p:nvPr>
        </p:nvSpPr>
        <p:spPr>
          <a:xfrm>
            <a:off x="3762752" y="2699630"/>
            <a:ext cx="2408238" cy="368300"/>
          </a:xfrm>
        </p:spPr>
        <p:txBody>
          <a:bodyPr/>
          <a:lstStyle>
            <a:lvl1pPr marL="0" indent="0">
              <a:buNone/>
              <a:defRPr sz="1600">
                <a:solidFill>
                  <a:srgbClr val="35B5E6"/>
                </a:solidFill>
                <a:latin typeface="Gilroy-Bold" panose="00000800000000000000" pitchFamily="2" charset="0"/>
              </a:defRPr>
            </a:lvl1pPr>
          </a:lstStyle>
          <a:p>
            <a:pPr lvl="0"/>
            <a:r>
              <a:rPr lang="en-US" dirty="0"/>
              <a:t>        Icon Description</a:t>
            </a:r>
          </a:p>
        </p:txBody>
      </p:sp>
      <p:sp>
        <p:nvSpPr>
          <p:cNvPr id="27" name="Text Placeholder 3">
            <a:extLst>
              <a:ext uri="{FF2B5EF4-FFF2-40B4-BE49-F238E27FC236}">
                <a16:creationId xmlns:a16="http://schemas.microsoft.com/office/drawing/2014/main" id="{5C0266FF-5068-BA0D-1D54-224CA3327717}"/>
              </a:ext>
            </a:extLst>
          </p:cNvPr>
          <p:cNvSpPr>
            <a:spLocks noGrp="1"/>
          </p:cNvSpPr>
          <p:nvPr>
            <p:ph type="body" sz="quarter" idx="20" hasCustomPrompt="1"/>
          </p:nvPr>
        </p:nvSpPr>
        <p:spPr>
          <a:xfrm>
            <a:off x="7040103" y="2699630"/>
            <a:ext cx="2408238" cy="368300"/>
          </a:xfrm>
        </p:spPr>
        <p:txBody>
          <a:bodyPr/>
          <a:lstStyle>
            <a:lvl1pPr marL="0" indent="0">
              <a:buNone/>
              <a:defRPr sz="1600">
                <a:solidFill>
                  <a:srgbClr val="35B5E6"/>
                </a:solidFill>
                <a:latin typeface="Gilroy-Bold" panose="00000800000000000000" pitchFamily="2" charset="0"/>
              </a:defRPr>
            </a:lvl1pPr>
          </a:lstStyle>
          <a:p>
            <a:pPr lvl="0"/>
            <a:r>
              <a:rPr lang="en-US" dirty="0"/>
              <a:t>       Icon Description</a:t>
            </a:r>
          </a:p>
        </p:txBody>
      </p:sp>
      <p:sp>
        <p:nvSpPr>
          <p:cNvPr id="37" name="Text Placeholder 3">
            <a:extLst>
              <a:ext uri="{FF2B5EF4-FFF2-40B4-BE49-F238E27FC236}">
                <a16:creationId xmlns:a16="http://schemas.microsoft.com/office/drawing/2014/main" id="{FC3ECE4C-4B9F-91CD-7A24-D819AFAD7AD7}"/>
              </a:ext>
            </a:extLst>
          </p:cNvPr>
          <p:cNvSpPr>
            <a:spLocks noGrp="1"/>
          </p:cNvSpPr>
          <p:nvPr>
            <p:ph type="body" sz="quarter" idx="21" hasCustomPrompt="1"/>
          </p:nvPr>
        </p:nvSpPr>
        <p:spPr>
          <a:xfrm>
            <a:off x="557940" y="4869903"/>
            <a:ext cx="2408238" cy="368300"/>
          </a:xfrm>
        </p:spPr>
        <p:txBody>
          <a:bodyPr/>
          <a:lstStyle>
            <a:lvl1pPr marL="0" indent="0">
              <a:buNone/>
              <a:defRPr sz="1600">
                <a:solidFill>
                  <a:srgbClr val="35B5E6"/>
                </a:solidFill>
                <a:latin typeface="Gilroy-Bold" panose="00000800000000000000" pitchFamily="2" charset="0"/>
              </a:defRPr>
            </a:lvl1pPr>
          </a:lstStyle>
          <a:p>
            <a:pPr lvl="0"/>
            <a:r>
              <a:rPr lang="en-US" dirty="0"/>
              <a:t>        Icon Description</a:t>
            </a:r>
          </a:p>
        </p:txBody>
      </p:sp>
      <p:sp>
        <p:nvSpPr>
          <p:cNvPr id="38" name="Text Placeholder 3">
            <a:extLst>
              <a:ext uri="{FF2B5EF4-FFF2-40B4-BE49-F238E27FC236}">
                <a16:creationId xmlns:a16="http://schemas.microsoft.com/office/drawing/2014/main" id="{3111FB82-3051-E219-3DA1-ED725D46DE89}"/>
              </a:ext>
            </a:extLst>
          </p:cNvPr>
          <p:cNvSpPr>
            <a:spLocks noGrp="1"/>
          </p:cNvSpPr>
          <p:nvPr>
            <p:ph type="body" sz="quarter" idx="22" hasCustomPrompt="1"/>
          </p:nvPr>
        </p:nvSpPr>
        <p:spPr>
          <a:xfrm>
            <a:off x="3762752" y="4869903"/>
            <a:ext cx="2408238" cy="368300"/>
          </a:xfrm>
        </p:spPr>
        <p:txBody>
          <a:bodyPr/>
          <a:lstStyle>
            <a:lvl1pPr marL="0" indent="0">
              <a:buNone/>
              <a:defRPr sz="1600">
                <a:solidFill>
                  <a:srgbClr val="35B5E6"/>
                </a:solidFill>
                <a:latin typeface="Gilroy-Bold" panose="00000800000000000000" pitchFamily="2" charset="0"/>
              </a:defRPr>
            </a:lvl1pPr>
          </a:lstStyle>
          <a:p>
            <a:pPr lvl="0"/>
            <a:r>
              <a:rPr lang="en-US" dirty="0"/>
              <a:t>        Icon Description</a:t>
            </a:r>
          </a:p>
        </p:txBody>
      </p:sp>
      <p:sp>
        <p:nvSpPr>
          <p:cNvPr id="39" name="Text Placeholder 3">
            <a:extLst>
              <a:ext uri="{FF2B5EF4-FFF2-40B4-BE49-F238E27FC236}">
                <a16:creationId xmlns:a16="http://schemas.microsoft.com/office/drawing/2014/main" id="{CA94CF81-9AB6-A5AB-39A0-B59146F82890}"/>
              </a:ext>
            </a:extLst>
          </p:cNvPr>
          <p:cNvSpPr>
            <a:spLocks noGrp="1"/>
          </p:cNvSpPr>
          <p:nvPr>
            <p:ph type="body" sz="quarter" idx="23" hasCustomPrompt="1"/>
          </p:nvPr>
        </p:nvSpPr>
        <p:spPr>
          <a:xfrm>
            <a:off x="7040103" y="4869903"/>
            <a:ext cx="2408238" cy="368300"/>
          </a:xfrm>
        </p:spPr>
        <p:txBody>
          <a:bodyPr/>
          <a:lstStyle>
            <a:lvl1pPr marL="0" indent="0">
              <a:buNone/>
              <a:defRPr sz="1600">
                <a:solidFill>
                  <a:srgbClr val="35B5E6"/>
                </a:solidFill>
                <a:latin typeface="Gilroy-Bold" panose="00000800000000000000" pitchFamily="2" charset="0"/>
              </a:defRPr>
            </a:lvl1pPr>
          </a:lstStyle>
          <a:p>
            <a:pPr lvl="0"/>
            <a:r>
              <a:rPr lang="en-US" dirty="0"/>
              <a:t>        Icon Description</a:t>
            </a:r>
          </a:p>
        </p:txBody>
      </p:sp>
      <p:sp>
        <p:nvSpPr>
          <p:cNvPr id="22" name="Footer Placeholder 2">
            <a:extLst>
              <a:ext uri="{FF2B5EF4-FFF2-40B4-BE49-F238E27FC236}">
                <a16:creationId xmlns:a16="http://schemas.microsoft.com/office/drawing/2014/main" id="{7865856C-137B-777F-E299-C6DA64CDF7FF}"/>
              </a:ext>
            </a:extLst>
          </p:cNvPr>
          <p:cNvSpPr>
            <a:spLocks noGrp="1"/>
          </p:cNvSpPr>
          <p:nvPr>
            <p:ph type="ftr" sz="quarter" idx="11"/>
          </p:nvPr>
        </p:nvSpPr>
        <p:spPr>
          <a:xfrm>
            <a:off x="171450" y="6356352"/>
            <a:ext cx="2386013" cy="365125"/>
          </a:xfrm>
        </p:spPr>
        <p:txBody>
          <a:bodyPr/>
          <a:lstStyle>
            <a:lvl1pPr>
              <a:defRPr sz="1400">
                <a:solidFill>
                  <a:schemeClr val="bg1"/>
                </a:solidFill>
                <a:latin typeface="Gilroy-Regular" panose="00000500000000000000" pitchFamily="2" charset="0"/>
              </a:defRPr>
            </a:lvl1pPr>
          </a:lstStyle>
          <a:p>
            <a:r>
              <a:rPr lang="en-US" dirty="0"/>
              <a:t>VOLO Learning Culture</a:t>
            </a:r>
          </a:p>
        </p:txBody>
      </p:sp>
      <p:sp>
        <p:nvSpPr>
          <p:cNvPr id="24" name="Slide Number Placeholder 3">
            <a:extLst>
              <a:ext uri="{FF2B5EF4-FFF2-40B4-BE49-F238E27FC236}">
                <a16:creationId xmlns:a16="http://schemas.microsoft.com/office/drawing/2014/main" id="{68BC44F7-B174-062F-7DEE-571267661798}"/>
              </a:ext>
            </a:extLst>
          </p:cNvPr>
          <p:cNvSpPr>
            <a:spLocks noGrp="1"/>
          </p:cNvSpPr>
          <p:nvPr>
            <p:ph type="sldNum" sz="quarter" idx="12"/>
          </p:nvPr>
        </p:nvSpPr>
        <p:spPr>
          <a:xfrm>
            <a:off x="6996113" y="6356352"/>
            <a:ext cx="2228850" cy="365125"/>
          </a:xfrm>
        </p:spPr>
        <p:txBody>
          <a:bodyPr/>
          <a:lstStyle>
            <a:lvl1pPr>
              <a:defRPr sz="1400">
                <a:solidFill>
                  <a:schemeClr val="bg1"/>
                </a:solidFill>
                <a:latin typeface="Gilroy-Regular" panose="00000500000000000000" pitchFamily="2" charset="0"/>
              </a:defRPr>
            </a:lvl1pPr>
          </a:lstStyle>
          <a:p>
            <a:fld id="{08CF6010-4BEF-CC4F-8009-16DA03D0C4E6}" type="slidenum">
              <a:rPr lang="en-US" smtClean="0"/>
              <a:pPr/>
              <a:t>‹#›</a:t>
            </a:fld>
            <a:endParaRPr lang="en-US" dirty="0"/>
          </a:p>
        </p:txBody>
      </p:sp>
      <p:pic>
        <p:nvPicPr>
          <p:cNvPr id="6" name="Graphic 5">
            <a:extLst>
              <a:ext uri="{FF2B5EF4-FFF2-40B4-BE49-F238E27FC236}">
                <a16:creationId xmlns:a16="http://schemas.microsoft.com/office/drawing/2014/main" id="{23E7B2F9-DA9F-DBC2-B78E-D464DCF9A1FE}"/>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7653337" y="318250"/>
            <a:ext cx="2105025" cy="752475"/>
          </a:xfrm>
          <a:prstGeom prst="rect">
            <a:avLst/>
          </a:prstGeom>
        </p:spPr>
      </p:pic>
    </p:spTree>
    <p:extLst>
      <p:ext uri="{BB962C8B-B14F-4D97-AF65-F5344CB8AC3E}">
        <p14:creationId xmlns:p14="http://schemas.microsoft.com/office/powerpoint/2010/main" val="4524409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 Set 1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E4D000-8A7F-5C97-F545-A83C7FA42B95}"/>
              </a:ext>
            </a:extLst>
          </p:cNvPr>
          <p:cNvSpPr/>
          <p:nvPr userDrawn="1"/>
        </p:nvSpPr>
        <p:spPr>
          <a:xfrm>
            <a:off x="18" y="6196727"/>
            <a:ext cx="9905983" cy="661274"/>
          </a:xfrm>
          <a:prstGeom prst="rect">
            <a:avLst/>
          </a:prstGeom>
          <a:solidFill>
            <a:srgbClr val="35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older 2">
            <a:extLst>
              <a:ext uri="{FF2B5EF4-FFF2-40B4-BE49-F238E27FC236}">
                <a16:creationId xmlns:a16="http://schemas.microsoft.com/office/drawing/2014/main" id="{AB79619F-FCB2-4649-8E13-DE9FCA96E399}"/>
              </a:ext>
            </a:extLst>
          </p:cNvPr>
          <p:cNvSpPr>
            <a:spLocks noGrp="1"/>
          </p:cNvSpPr>
          <p:nvPr>
            <p:ph type="title" hasCustomPrompt="1"/>
          </p:nvPr>
        </p:nvSpPr>
        <p:spPr>
          <a:xfrm>
            <a:off x="2031298" y="442971"/>
            <a:ext cx="5843405" cy="418638"/>
          </a:xfrm>
          <a:prstGeom prst="rect">
            <a:avLst/>
          </a:prstGeom>
        </p:spPr>
        <p:txBody>
          <a:bodyPr lIns="0" tIns="0" rIns="0" bIns="0">
            <a:noAutofit/>
          </a:bodyPr>
          <a:lstStyle>
            <a:lvl1pPr>
              <a:defRPr sz="3200" b="0" i="0">
                <a:solidFill>
                  <a:srgbClr val="35B5E6"/>
                </a:solidFill>
                <a:latin typeface="Gilroy-Bold" panose="00000800000000000000" pitchFamily="2" charset="0"/>
                <a:cs typeface="Gilroy-Bold" panose="00000800000000000000" pitchFamily="2" charset="0"/>
              </a:defRPr>
            </a:lvl1pPr>
          </a:lstStyle>
          <a:p>
            <a:r>
              <a:rPr lang="en-US" dirty="0"/>
              <a:t>Iconography </a:t>
            </a:r>
            <a:endParaRPr dirty="0"/>
          </a:p>
        </p:txBody>
      </p:sp>
      <p:sp>
        <p:nvSpPr>
          <p:cNvPr id="64" name="bk object 23">
            <a:extLst>
              <a:ext uri="{FF2B5EF4-FFF2-40B4-BE49-F238E27FC236}">
                <a16:creationId xmlns:a16="http://schemas.microsoft.com/office/drawing/2014/main" id="{F360AB52-DC1A-4962-8383-2422F5A01429}"/>
              </a:ext>
            </a:extLst>
          </p:cNvPr>
          <p:cNvSpPr/>
          <p:nvPr userDrawn="1"/>
        </p:nvSpPr>
        <p:spPr>
          <a:xfrm>
            <a:off x="1754004" y="318250"/>
            <a:ext cx="0" cy="711712"/>
          </a:xfrm>
          <a:custGeom>
            <a:avLst/>
            <a:gdLst/>
            <a:ahLst/>
            <a:cxnLst/>
            <a:rect l="l" t="t" r="r" b="b"/>
            <a:pathLst>
              <a:path h="784860">
                <a:moveTo>
                  <a:pt x="0" y="0"/>
                </a:moveTo>
                <a:lnTo>
                  <a:pt x="0" y="784745"/>
                </a:lnTo>
              </a:path>
            </a:pathLst>
          </a:custGeom>
          <a:ln w="12700">
            <a:solidFill>
              <a:srgbClr val="333C4E"/>
            </a:solidFill>
          </a:ln>
        </p:spPr>
        <p:txBody>
          <a:bodyPr wrap="square" lIns="0" tIns="0" rIns="0" bIns="0" rtlCol="0"/>
          <a:lstStyle/>
          <a:p>
            <a:endParaRPr sz="1632" dirty="0">
              <a:latin typeface="Muli" pitchFamily="2" charset="0"/>
            </a:endParaRPr>
          </a:p>
        </p:txBody>
      </p:sp>
      <p:pic>
        <p:nvPicPr>
          <p:cNvPr id="65" name="Picture 64">
            <a:extLst>
              <a:ext uri="{FF2B5EF4-FFF2-40B4-BE49-F238E27FC236}">
                <a16:creationId xmlns:a16="http://schemas.microsoft.com/office/drawing/2014/main" id="{7989F88E-09E6-4A86-9D33-33FD30F9D2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786" y="426972"/>
            <a:ext cx="1116735" cy="489731"/>
          </a:xfrm>
          <a:prstGeom prst="rect">
            <a:avLst/>
          </a:prstGeom>
        </p:spPr>
      </p:pic>
      <p:pic>
        <p:nvPicPr>
          <p:cNvPr id="5" name="Graphic 4">
            <a:extLst>
              <a:ext uri="{FF2B5EF4-FFF2-40B4-BE49-F238E27FC236}">
                <a16:creationId xmlns:a16="http://schemas.microsoft.com/office/drawing/2014/main" id="{2058AF99-D910-F62F-8277-7797F513D208}"/>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1047928" y="1612229"/>
            <a:ext cx="793796" cy="798696"/>
          </a:xfrm>
          <a:prstGeom prst="rect">
            <a:avLst/>
          </a:prstGeom>
        </p:spPr>
      </p:pic>
      <p:pic>
        <p:nvPicPr>
          <p:cNvPr id="7" name="Graphic 6">
            <a:extLst>
              <a:ext uri="{FF2B5EF4-FFF2-40B4-BE49-F238E27FC236}">
                <a16:creationId xmlns:a16="http://schemas.microsoft.com/office/drawing/2014/main" id="{71C5549D-C6AD-F682-70A9-8E91942EFEE9}"/>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2431932" y="1612229"/>
            <a:ext cx="730096" cy="793796"/>
          </a:xfrm>
          <a:prstGeom prst="rect">
            <a:avLst/>
          </a:prstGeom>
        </p:spPr>
      </p:pic>
      <p:pic>
        <p:nvPicPr>
          <p:cNvPr id="9" name="Graphic 8">
            <a:extLst>
              <a:ext uri="{FF2B5EF4-FFF2-40B4-BE49-F238E27FC236}">
                <a16:creationId xmlns:a16="http://schemas.microsoft.com/office/drawing/2014/main" id="{CF56F701-07A3-9094-1CEC-E42F95D98535}"/>
              </a:ext>
            </a:extLst>
          </p:cNvPr>
          <p:cNvPicPr>
            <a:picLocks noChangeAspect="1"/>
          </p:cNvPicPr>
          <p:nvPr userDrawn="1"/>
        </p:nvPicPr>
        <p:blipFill>
          <a:blip r:embed="rId7">
            <a:extLst>
              <a:ext uri="{96DAC541-7B7A-43D3-8B79-37D633B846F1}">
                <asvg:svgBlip xmlns:asvg="http://schemas.microsoft.com/office/drawing/2016/SVG/main" xmlns="" r:embed="rId8"/>
              </a:ext>
            </a:extLst>
          </a:blip>
          <a:stretch>
            <a:fillRect/>
          </a:stretch>
        </p:blipFill>
        <p:spPr>
          <a:xfrm>
            <a:off x="3752236" y="1612229"/>
            <a:ext cx="793796" cy="793796"/>
          </a:xfrm>
          <a:prstGeom prst="rect">
            <a:avLst/>
          </a:prstGeom>
        </p:spPr>
      </p:pic>
      <p:pic>
        <p:nvPicPr>
          <p:cNvPr id="11" name="Graphic 10">
            <a:extLst>
              <a:ext uri="{FF2B5EF4-FFF2-40B4-BE49-F238E27FC236}">
                <a16:creationId xmlns:a16="http://schemas.microsoft.com/office/drawing/2014/main" id="{5E93DBC4-A1A3-A8D5-DDEE-C09FA9C0F3EA}"/>
              </a:ext>
            </a:extLst>
          </p:cNvPr>
          <p:cNvPicPr>
            <a:picLocks noChangeAspect="1"/>
          </p:cNvPicPr>
          <p:nvPr userDrawn="1"/>
        </p:nvPicPr>
        <p:blipFill>
          <a:blip r:embed="rId9">
            <a:extLst>
              <a:ext uri="{96DAC541-7B7A-43D3-8B79-37D633B846F1}">
                <asvg:svgBlip xmlns:asvg="http://schemas.microsoft.com/office/drawing/2016/SVG/main" xmlns="" r:embed="rId10"/>
              </a:ext>
            </a:extLst>
          </a:blip>
          <a:stretch>
            <a:fillRect/>
          </a:stretch>
        </p:blipFill>
        <p:spPr>
          <a:xfrm>
            <a:off x="5136240" y="1612229"/>
            <a:ext cx="769296" cy="764396"/>
          </a:xfrm>
          <a:prstGeom prst="rect">
            <a:avLst/>
          </a:prstGeom>
        </p:spPr>
      </p:pic>
      <p:pic>
        <p:nvPicPr>
          <p:cNvPr id="13" name="Graphic 12">
            <a:extLst>
              <a:ext uri="{FF2B5EF4-FFF2-40B4-BE49-F238E27FC236}">
                <a16:creationId xmlns:a16="http://schemas.microsoft.com/office/drawing/2014/main" id="{A261A2E0-C7A3-4D07-A3ED-75075E6BE17D}"/>
              </a:ext>
            </a:extLst>
          </p:cNvPr>
          <p:cNvPicPr>
            <a:picLocks noChangeAspect="1"/>
          </p:cNvPicPr>
          <p:nvPr userDrawn="1"/>
        </p:nvPicPr>
        <p:blipFill>
          <a:blip r:embed="rId11">
            <a:extLst>
              <a:ext uri="{96DAC541-7B7A-43D3-8B79-37D633B846F1}">
                <asvg:svgBlip xmlns:asvg="http://schemas.microsoft.com/office/drawing/2016/SVG/main" xmlns="" r:embed="rId12"/>
              </a:ext>
            </a:extLst>
          </a:blip>
          <a:stretch>
            <a:fillRect/>
          </a:stretch>
        </p:blipFill>
        <p:spPr>
          <a:xfrm>
            <a:off x="6495744" y="1612229"/>
            <a:ext cx="793796" cy="793796"/>
          </a:xfrm>
          <a:prstGeom prst="rect">
            <a:avLst/>
          </a:prstGeom>
        </p:spPr>
      </p:pic>
      <p:pic>
        <p:nvPicPr>
          <p:cNvPr id="16" name="Graphic 15">
            <a:extLst>
              <a:ext uri="{FF2B5EF4-FFF2-40B4-BE49-F238E27FC236}">
                <a16:creationId xmlns:a16="http://schemas.microsoft.com/office/drawing/2014/main" id="{F9605751-26E5-9A08-87CF-30CC594D027A}"/>
              </a:ext>
            </a:extLst>
          </p:cNvPr>
          <p:cNvPicPr>
            <a:picLocks noChangeAspect="1"/>
          </p:cNvPicPr>
          <p:nvPr userDrawn="1"/>
        </p:nvPicPr>
        <p:blipFill>
          <a:blip r:embed="rId13">
            <a:extLst>
              <a:ext uri="{96DAC541-7B7A-43D3-8B79-37D633B846F1}">
                <asvg:svgBlip xmlns:asvg="http://schemas.microsoft.com/office/drawing/2016/SVG/main" xmlns="" r:embed="rId14"/>
              </a:ext>
            </a:extLst>
          </a:blip>
          <a:stretch>
            <a:fillRect/>
          </a:stretch>
        </p:blipFill>
        <p:spPr>
          <a:xfrm>
            <a:off x="1047928" y="4548067"/>
            <a:ext cx="788896" cy="803596"/>
          </a:xfrm>
          <a:prstGeom prst="rect">
            <a:avLst/>
          </a:prstGeom>
        </p:spPr>
      </p:pic>
      <p:pic>
        <p:nvPicPr>
          <p:cNvPr id="18" name="Graphic 17">
            <a:extLst>
              <a:ext uri="{FF2B5EF4-FFF2-40B4-BE49-F238E27FC236}">
                <a16:creationId xmlns:a16="http://schemas.microsoft.com/office/drawing/2014/main" id="{ECB2A180-950C-0F19-9284-9DA5EAF056F4}"/>
              </a:ext>
            </a:extLst>
          </p:cNvPr>
          <p:cNvPicPr>
            <a:picLocks noChangeAspect="1"/>
          </p:cNvPicPr>
          <p:nvPr userDrawn="1"/>
        </p:nvPicPr>
        <p:blipFill>
          <a:blip r:embed="rId15">
            <a:extLst>
              <a:ext uri="{96DAC541-7B7A-43D3-8B79-37D633B846F1}">
                <asvg:svgBlip xmlns:asvg="http://schemas.microsoft.com/office/drawing/2016/SVG/main" xmlns="" r:embed="rId16"/>
              </a:ext>
            </a:extLst>
          </a:blip>
          <a:stretch>
            <a:fillRect/>
          </a:stretch>
        </p:blipFill>
        <p:spPr>
          <a:xfrm>
            <a:off x="2363332" y="4572567"/>
            <a:ext cx="651696" cy="779096"/>
          </a:xfrm>
          <a:prstGeom prst="rect">
            <a:avLst/>
          </a:prstGeom>
        </p:spPr>
      </p:pic>
      <p:pic>
        <p:nvPicPr>
          <p:cNvPr id="20" name="Graphic 19">
            <a:extLst>
              <a:ext uri="{FF2B5EF4-FFF2-40B4-BE49-F238E27FC236}">
                <a16:creationId xmlns:a16="http://schemas.microsoft.com/office/drawing/2014/main" id="{B31E49B7-1774-8937-02C3-BBEDDEFB1210}"/>
              </a:ext>
            </a:extLst>
          </p:cNvPr>
          <p:cNvPicPr>
            <a:picLocks noChangeAspect="1"/>
          </p:cNvPicPr>
          <p:nvPr userDrawn="1"/>
        </p:nvPicPr>
        <p:blipFill>
          <a:blip r:embed="rId17">
            <a:extLst>
              <a:ext uri="{96DAC541-7B7A-43D3-8B79-37D633B846F1}">
                <asvg:svgBlip xmlns:asvg="http://schemas.microsoft.com/office/drawing/2016/SVG/main" xmlns="" r:embed="rId18"/>
              </a:ext>
            </a:extLst>
          </a:blip>
          <a:stretch>
            <a:fillRect/>
          </a:stretch>
        </p:blipFill>
        <p:spPr>
          <a:xfrm>
            <a:off x="7958146" y="3094571"/>
            <a:ext cx="749696" cy="798696"/>
          </a:xfrm>
          <a:prstGeom prst="rect">
            <a:avLst/>
          </a:prstGeom>
        </p:spPr>
      </p:pic>
      <p:pic>
        <p:nvPicPr>
          <p:cNvPr id="22" name="Graphic 21">
            <a:extLst>
              <a:ext uri="{FF2B5EF4-FFF2-40B4-BE49-F238E27FC236}">
                <a16:creationId xmlns:a16="http://schemas.microsoft.com/office/drawing/2014/main" id="{14D60C24-50FC-77F2-CA7D-71E50FD5FA8E}"/>
              </a:ext>
            </a:extLst>
          </p:cNvPr>
          <p:cNvPicPr>
            <a:picLocks noChangeAspect="1"/>
          </p:cNvPicPr>
          <p:nvPr userDrawn="1"/>
        </p:nvPicPr>
        <p:blipFill>
          <a:blip r:embed="rId19">
            <a:extLst>
              <a:ext uri="{96DAC541-7B7A-43D3-8B79-37D633B846F1}">
                <asvg:svgBlip xmlns:asvg="http://schemas.microsoft.com/office/drawing/2016/SVG/main" xmlns="" r:embed="rId20"/>
              </a:ext>
            </a:extLst>
          </a:blip>
          <a:stretch>
            <a:fillRect/>
          </a:stretch>
        </p:blipFill>
        <p:spPr>
          <a:xfrm>
            <a:off x="1047928" y="3099471"/>
            <a:ext cx="793796" cy="793796"/>
          </a:xfrm>
          <a:prstGeom prst="rect">
            <a:avLst/>
          </a:prstGeom>
        </p:spPr>
      </p:pic>
      <p:pic>
        <p:nvPicPr>
          <p:cNvPr id="27" name="Graphic 26">
            <a:extLst>
              <a:ext uri="{FF2B5EF4-FFF2-40B4-BE49-F238E27FC236}">
                <a16:creationId xmlns:a16="http://schemas.microsoft.com/office/drawing/2014/main" id="{8BBC8FB4-CEDF-7E3D-A4F4-5B939CBA5819}"/>
              </a:ext>
            </a:extLst>
          </p:cNvPr>
          <p:cNvPicPr>
            <a:picLocks noChangeAspect="1"/>
          </p:cNvPicPr>
          <p:nvPr userDrawn="1"/>
        </p:nvPicPr>
        <p:blipFill>
          <a:blip r:embed="rId21">
            <a:extLst>
              <a:ext uri="{96DAC541-7B7A-43D3-8B79-37D633B846F1}">
                <asvg:svgBlip xmlns:asvg="http://schemas.microsoft.com/office/drawing/2016/SVG/main" xmlns="" r:embed="rId22"/>
              </a:ext>
            </a:extLst>
          </a:blip>
          <a:stretch>
            <a:fillRect/>
          </a:stretch>
        </p:blipFill>
        <p:spPr>
          <a:xfrm>
            <a:off x="2363332" y="3099471"/>
            <a:ext cx="798696" cy="793796"/>
          </a:xfrm>
          <a:prstGeom prst="rect">
            <a:avLst/>
          </a:prstGeom>
        </p:spPr>
      </p:pic>
      <p:pic>
        <p:nvPicPr>
          <p:cNvPr id="30" name="Graphic 29">
            <a:extLst>
              <a:ext uri="{FF2B5EF4-FFF2-40B4-BE49-F238E27FC236}">
                <a16:creationId xmlns:a16="http://schemas.microsoft.com/office/drawing/2014/main" id="{77B91CF2-18F5-1DB1-1FD7-AC88ABDF59DA}"/>
              </a:ext>
            </a:extLst>
          </p:cNvPr>
          <p:cNvPicPr>
            <a:picLocks noChangeAspect="1"/>
          </p:cNvPicPr>
          <p:nvPr userDrawn="1"/>
        </p:nvPicPr>
        <p:blipFill>
          <a:blip r:embed="rId23">
            <a:extLst>
              <a:ext uri="{96DAC541-7B7A-43D3-8B79-37D633B846F1}">
                <asvg:svgBlip xmlns:asvg="http://schemas.microsoft.com/office/drawing/2016/SVG/main" xmlns="" r:embed="rId24"/>
              </a:ext>
            </a:extLst>
          </a:blip>
          <a:stretch>
            <a:fillRect/>
          </a:stretch>
        </p:blipFill>
        <p:spPr>
          <a:xfrm>
            <a:off x="3752236" y="3099471"/>
            <a:ext cx="793796" cy="793796"/>
          </a:xfrm>
          <a:prstGeom prst="rect">
            <a:avLst/>
          </a:prstGeom>
        </p:spPr>
      </p:pic>
      <p:pic>
        <p:nvPicPr>
          <p:cNvPr id="32" name="Graphic 31">
            <a:extLst>
              <a:ext uri="{FF2B5EF4-FFF2-40B4-BE49-F238E27FC236}">
                <a16:creationId xmlns:a16="http://schemas.microsoft.com/office/drawing/2014/main" id="{C6E16C20-6343-5DEE-2FF2-2B48ADECDA15}"/>
              </a:ext>
            </a:extLst>
          </p:cNvPr>
          <p:cNvPicPr>
            <a:picLocks noChangeAspect="1"/>
          </p:cNvPicPr>
          <p:nvPr userDrawn="1"/>
        </p:nvPicPr>
        <p:blipFill>
          <a:blip r:embed="rId25">
            <a:extLst>
              <a:ext uri="{96DAC541-7B7A-43D3-8B79-37D633B846F1}">
                <asvg:svgBlip xmlns:asvg="http://schemas.microsoft.com/office/drawing/2016/SVG/main" xmlns="" r:embed="rId26"/>
              </a:ext>
            </a:extLst>
          </a:blip>
          <a:stretch>
            <a:fillRect/>
          </a:stretch>
        </p:blipFill>
        <p:spPr>
          <a:xfrm>
            <a:off x="7879746" y="1612229"/>
            <a:ext cx="828096" cy="798696"/>
          </a:xfrm>
          <a:prstGeom prst="rect">
            <a:avLst/>
          </a:prstGeom>
        </p:spPr>
      </p:pic>
      <p:pic>
        <p:nvPicPr>
          <p:cNvPr id="34" name="Graphic 33">
            <a:extLst>
              <a:ext uri="{FF2B5EF4-FFF2-40B4-BE49-F238E27FC236}">
                <a16:creationId xmlns:a16="http://schemas.microsoft.com/office/drawing/2014/main" id="{5B5425B5-1C21-300C-A276-A53EA559C392}"/>
              </a:ext>
            </a:extLst>
          </p:cNvPr>
          <p:cNvPicPr>
            <a:picLocks noChangeAspect="1"/>
          </p:cNvPicPr>
          <p:nvPr userDrawn="1"/>
        </p:nvPicPr>
        <p:blipFill>
          <a:blip r:embed="rId27">
            <a:extLst>
              <a:ext uri="{96DAC541-7B7A-43D3-8B79-37D633B846F1}">
                <asvg:svgBlip xmlns:asvg="http://schemas.microsoft.com/office/drawing/2016/SVG/main" xmlns="" r:embed="rId28"/>
              </a:ext>
            </a:extLst>
          </a:blip>
          <a:stretch>
            <a:fillRect/>
          </a:stretch>
        </p:blipFill>
        <p:spPr>
          <a:xfrm>
            <a:off x="5106840" y="3089671"/>
            <a:ext cx="798696" cy="803596"/>
          </a:xfrm>
          <a:prstGeom prst="rect">
            <a:avLst/>
          </a:prstGeom>
        </p:spPr>
      </p:pic>
      <p:pic>
        <p:nvPicPr>
          <p:cNvPr id="67" name="Graphic 66">
            <a:extLst>
              <a:ext uri="{FF2B5EF4-FFF2-40B4-BE49-F238E27FC236}">
                <a16:creationId xmlns:a16="http://schemas.microsoft.com/office/drawing/2014/main" id="{3C4910D1-4AAB-26AF-346A-BDAC4261CF41}"/>
              </a:ext>
            </a:extLst>
          </p:cNvPr>
          <p:cNvPicPr>
            <a:picLocks noChangeAspect="1"/>
          </p:cNvPicPr>
          <p:nvPr userDrawn="1"/>
        </p:nvPicPr>
        <p:blipFill>
          <a:blip r:embed="rId29">
            <a:extLst>
              <a:ext uri="{96DAC541-7B7A-43D3-8B79-37D633B846F1}">
                <asvg:svgBlip xmlns:asvg="http://schemas.microsoft.com/office/drawing/2016/SVG/main" xmlns="" r:embed="rId30"/>
              </a:ext>
            </a:extLst>
          </a:blip>
          <a:stretch>
            <a:fillRect/>
          </a:stretch>
        </p:blipFill>
        <p:spPr>
          <a:xfrm>
            <a:off x="3752236" y="4548067"/>
            <a:ext cx="793796" cy="803596"/>
          </a:xfrm>
          <a:prstGeom prst="rect">
            <a:avLst/>
          </a:prstGeom>
        </p:spPr>
      </p:pic>
      <p:pic>
        <p:nvPicPr>
          <p:cNvPr id="69" name="Graphic 68">
            <a:extLst>
              <a:ext uri="{FF2B5EF4-FFF2-40B4-BE49-F238E27FC236}">
                <a16:creationId xmlns:a16="http://schemas.microsoft.com/office/drawing/2014/main" id="{92A4082D-49AF-3443-CF91-E417457D99E0}"/>
              </a:ext>
            </a:extLst>
          </p:cNvPr>
          <p:cNvPicPr>
            <a:picLocks noChangeAspect="1"/>
          </p:cNvPicPr>
          <p:nvPr userDrawn="1"/>
        </p:nvPicPr>
        <p:blipFill>
          <a:blip r:embed="rId31">
            <a:extLst>
              <a:ext uri="{96DAC541-7B7A-43D3-8B79-37D633B846F1}">
                <asvg:svgBlip xmlns:asvg="http://schemas.microsoft.com/office/drawing/2016/SVG/main" xmlns="" r:embed="rId32"/>
              </a:ext>
            </a:extLst>
          </a:blip>
          <a:stretch>
            <a:fillRect/>
          </a:stretch>
        </p:blipFill>
        <p:spPr>
          <a:xfrm>
            <a:off x="6495744" y="3099471"/>
            <a:ext cx="793796" cy="793796"/>
          </a:xfrm>
          <a:prstGeom prst="rect">
            <a:avLst/>
          </a:prstGeom>
        </p:spPr>
      </p:pic>
      <p:pic>
        <p:nvPicPr>
          <p:cNvPr id="71" name="Graphic 70">
            <a:extLst>
              <a:ext uri="{FF2B5EF4-FFF2-40B4-BE49-F238E27FC236}">
                <a16:creationId xmlns:a16="http://schemas.microsoft.com/office/drawing/2014/main" id="{5FCD883F-B67D-10A7-B428-7286B49E11BE}"/>
              </a:ext>
            </a:extLst>
          </p:cNvPr>
          <p:cNvPicPr>
            <a:picLocks noChangeAspect="1"/>
          </p:cNvPicPr>
          <p:nvPr userDrawn="1"/>
        </p:nvPicPr>
        <p:blipFill>
          <a:blip r:embed="rId33">
            <a:extLst>
              <a:ext uri="{96DAC541-7B7A-43D3-8B79-37D633B846F1}">
                <asvg:svgBlip xmlns:asvg="http://schemas.microsoft.com/office/drawing/2016/SVG/main" xmlns="" r:embed="rId34"/>
              </a:ext>
            </a:extLst>
          </a:blip>
          <a:stretch>
            <a:fillRect/>
          </a:stretch>
        </p:blipFill>
        <p:spPr>
          <a:xfrm>
            <a:off x="5106840" y="4572567"/>
            <a:ext cx="739896" cy="779096"/>
          </a:xfrm>
          <a:prstGeom prst="rect">
            <a:avLst/>
          </a:prstGeom>
        </p:spPr>
      </p:pic>
      <p:pic>
        <p:nvPicPr>
          <p:cNvPr id="73" name="Graphic 72">
            <a:extLst>
              <a:ext uri="{FF2B5EF4-FFF2-40B4-BE49-F238E27FC236}">
                <a16:creationId xmlns:a16="http://schemas.microsoft.com/office/drawing/2014/main" id="{9BBBE1FF-9156-2BF8-9CF7-F72E50044DC4}"/>
              </a:ext>
            </a:extLst>
          </p:cNvPr>
          <p:cNvPicPr>
            <a:picLocks noChangeAspect="1"/>
          </p:cNvPicPr>
          <p:nvPr userDrawn="1"/>
        </p:nvPicPr>
        <p:blipFill>
          <a:blip r:embed="rId35">
            <a:extLst>
              <a:ext uri="{96DAC541-7B7A-43D3-8B79-37D633B846F1}">
                <asvg:svgBlip xmlns:asvg="http://schemas.microsoft.com/office/drawing/2016/SVG/main" xmlns="" r:embed="rId36"/>
              </a:ext>
            </a:extLst>
          </a:blip>
          <a:stretch>
            <a:fillRect/>
          </a:stretch>
        </p:blipFill>
        <p:spPr>
          <a:xfrm>
            <a:off x="6590994" y="4552967"/>
            <a:ext cx="587997" cy="798696"/>
          </a:xfrm>
          <a:prstGeom prst="rect">
            <a:avLst/>
          </a:prstGeom>
        </p:spPr>
      </p:pic>
      <p:pic>
        <p:nvPicPr>
          <p:cNvPr id="75" name="Graphic 74">
            <a:extLst>
              <a:ext uri="{FF2B5EF4-FFF2-40B4-BE49-F238E27FC236}">
                <a16:creationId xmlns:a16="http://schemas.microsoft.com/office/drawing/2014/main" id="{77ECB31F-CEEB-E9BF-0E94-0CBFEFAE3E38}"/>
              </a:ext>
            </a:extLst>
          </p:cNvPr>
          <p:cNvPicPr>
            <a:picLocks noChangeAspect="1"/>
          </p:cNvPicPr>
          <p:nvPr userDrawn="1"/>
        </p:nvPicPr>
        <p:blipFill>
          <a:blip r:embed="rId37">
            <a:extLst>
              <a:ext uri="{96DAC541-7B7A-43D3-8B79-37D633B846F1}">
                <asvg:svgBlip xmlns:asvg="http://schemas.microsoft.com/office/drawing/2016/SVG/main" xmlns="" r:embed="rId38"/>
              </a:ext>
            </a:extLst>
          </a:blip>
          <a:stretch>
            <a:fillRect/>
          </a:stretch>
        </p:blipFill>
        <p:spPr>
          <a:xfrm>
            <a:off x="8113412" y="4638347"/>
            <a:ext cx="594430" cy="713316"/>
          </a:xfrm>
          <a:prstGeom prst="rect">
            <a:avLst/>
          </a:prstGeom>
        </p:spPr>
      </p:pic>
      <p:sp>
        <p:nvSpPr>
          <p:cNvPr id="26" name="Footer Placeholder 2">
            <a:extLst>
              <a:ext uri="{FF2B5EF4-FFF2-40B4-BE49-F238E27FC236}">
                <a16:creationId xmlns:a16="http://schemas.microsoft.com/office/drawing/2014/main" id="{626AB862-018F-1CB3-AF6B-8A7C324E9933}"/>
              </a:ext>
            </a:extLst>
          </p:cNvPr>
          <p:cNvSpPr>
            <a:spLocks noGrp="1"/>
          </p:cNvSpPr>
          <p:nvPr>
            <p:ph type="ftr" sz="quarter" idx="11"/>
          </p:nvPr>
        </p:nvSpPr>
        <p:spPr>
          <a:xfrm>
            <a:off x="171450" y="6356352"/>
            <a:ext cx="2386013" cy="365125"/>
          </a:xfrm>
        </p:spPr>
        <p:txBody>
          <a:bodyPr/>
          <a:lstStyle>
            <a:lvl1pPr>
              <a:defRPr sz="1400">
                <a:solidFill>
                  <a:schemeClr val="bg1"/>
                </a:solidFill>
                <a:latin typeface="Gilroy-Regular" panose="00000500000000000000" pitchFamily="2" charset="0"/>
              </a:defRPr>
            </a:lvl1pPr>
          </a:lstStyle>
          <a:p>
            <a:r>
              <a:rPr lang="en-US" dirty="0"/>
              <a:t>VOLO Learning Culture</a:t>
            </a:r>
          </a:p>
        </p:txBody>
      </p:sp>
      <p:sp>
        <p:nvSpPr>
          <p:cNvPr id="28" name="Slide Number Placeholder 3">
            <a:extLst>
              <a:ext uri="{FF2B5EF4-FFF2-40B4-BE49-F238E27FC236}">
                <a16:creationId xmlns:a16="http://schemas.microsoft.com/office/drawing/2014/main" id="{D1A47616-4019-F5B9-D72A-5AB63DE4F66A}"/>
              </a:ext>
            </a:extLst>
          </p:cNvPr>
          <p:cNvSpPr>
            <a:spLocks noGrp="1"/>
          </p:cNvSpPr>
          <p:nvPr>
            <p:ph type="sldNum" sz="quarter" idx="12"/>
          </p:nvPr>
        </p:nvSpPr>
        <p:spPr>
          <a:xfrm>
            <a:off x="6996113" y="6356352"/>
            <a:ext cx="2228850" cy="365125"/>
          </a:xfrm>
        </p:spPr>
        <p:txBody>
          <a:bodyPr/>
          <a:lstStyle>
            <a:lvl1pPr>
              <a:defRPr sz="1400">
                <a:solidFill>
                  <a:schemeClr val="bg1"/>
                </a:solidFill>
                <a:latin typeface="Gilroy-Regular" panose="00000500000000000000" pitchFamily="2" charset="0"/>
              </a:defRPr>
            </a:lvl1pPr>
          </a:lstStyle>
          <a:p>
            <a:fld id="{08CF6010-4BEF-CC4F-8009-16DA03D0C4E6}" type="slidenum">
              <a:rPr lang="en-US" smtClean="0"/>
              <a:pPr/>
              <a:t>‹#›</a:t>
            </a:fld>
            <a:endParaRPr lang="en-US" dirty="0"/>
          </a:p>
        </p:txBody>
      </p:sp>
    </p:spTree>
    <p:extLst>
      <p:ext uri="{BB962C8B-B14F-4D97-AF65-F5344CB8AC3E}">
        <p14:creationId xmlns:p14="http://schemas.microsoft.com/office/powerpoint/2010/main" val="37643620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 Set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E4D000-8A7F-5C97-F545-A83C7FA42B95}"/>
              </a:ext>
            </a:extLst>
          </p:cNvPr>
          <p:cNvSpPr/>
          <p:nvPr userDrawn="1"/>
        </p:nvSpPr>
        <p:spPr>
          <a:xfrm>
            <a:off x="18" y="6196727"/>
            <a:ext cx="9905983" cy="661274"/>
          </a:xfrm>
          <a:prstGeom prst="rect">
            <a:avLst/>
          </a:prstGeom>
          <a:solidFill>
            <a:srgbClr val="35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older 2">
            <a:extLst>
              <a:ext uri="{FF2B5EF4-FFF2-40B4-BE49-F238E27FC236}">
                <a16:creationId xmlns:a16="http://schemas.microsoft.com/office/drawing/2014/main" id="{AB79619F-FCB2-4649-8E13-DE9FCA96E399}"/>
              </a:ext>
            </a:extLst>
          </p:cNvPr>
          <p:cNvSpPr>
            <a:spLocks noGrp="1"/>
          </p:cNvSpPr>
          <p:nvPr>
            <p:ph type="title" hasCustomPrompt="1"/>
          </p:nvPr>
        </p:nvSpPr>
        <p:spPr>
          <a:xfrm>
            <a:off x="2031298" y="442971"/>
            <a:ext cx="5843405" cy="418638"/>
          </a:xfrm>
          <a:prstGeom prst="rect">
            <a:avLst/>
          </a:prstGeom>
        </p:spPr>
        <p:txBody>
          <a:bodyPr lIns="0" tIns="0" rIns="0" bIns="0">
            <a:noAutofit/>
          </a:bodyPr>
          <a:lstStyle>
            <a:lvl1pPr>
              <a:defRPr sz="3200" b="0" i="0">
                <a:solidFill>
                  <a:srgbClr val="35B5E6"/>
                </a:solidFill>
                <a:latin typeface="Gilroy-Bold" panose="00000800000000000000" pitchFamily="2" charset="0"/>
                <a:cs typeface="Gilroy-Bold" panose="00000800000000000000" pitchFamily="2" charset="0"/>
              </a:defRPr>
            </a:lvl1pPr>
          </a:lstStyle>
          <a:p>
            <a:r>
              <a:rPr lang="en-US" dirty="0"/>
              <a:t>Iconography </a:t>
            </a:r>
            <a:endParaRPr dirty="0"/>
          </a:p>
        </p:txBody>
      </p:sp>
      <p:sp>
        <p:nvSpPr>
          <p:cNvPr id="64" name="bk object 23">
            <a:extLst>
              <a:ext uri="{FF2B5EF4-FFF2-40B4-BE49-F238E27FC236}">
                <a16:creationId xmlns:a16="http://schemas.microsoft.com/office/drawing/2014/main" id="{F360AB52-DC1A-4962-8383-2422F5A01429}"/>
              </a:ext>
            </a:extLst>
          </p:cNvPr>
          <p:cNvSpPr/>
          <p:nvPr userDrawn="1"/>
        </p:nvSpPr>
        <p:spPr>
          <a:xfrm>
            <a:off x="1754004" y="318250"/>
            <a:ext cx="0" cy="711712"/>
          </a:xfrm>
          <a:custGeom>
            <a:avLst/>
            <a:gdLst/>
            <a:ahLst/>
            <a:cxnLst/>
            <a:rect l="l" t="t" r="r" b="b"/>
            <a:pathLst>
              <a:path h="784860">
                <a:moveTo>
                  <a:pt x="0" y="0"/>
                </a:moveTo>
                <a:lnTo>
                  <a:pt x="0" y="784745"/>
                </a:lnTo>
              </a:path>
            </a:pathLst>
          </a:custGeom>
          <a:ln w="12700">
            <a:solidFill>
              <a:srgbClr val="333C4E"/>
            </a:solidFill>
          </a:ln>
        </p:spPr>
        <p:txBody>
          <a:bodyPr wrap="square" lIns="0" tIns="0" rIns="0" bIns="0" rtlCol="0"/>
          <a:lstStyle/>
          <a:p>
            <a:endParaRPr sz="1632" dirty="0">
              <a:latin typeface="Muli" pitchFamily="2" charset="0"/>
            </a:endParaRPr>
          </a:p>
        </p:txBody>
      </p:sp>
      <p:pic>
        <p:nvPicPr>
          <p:cNvPr id="65" name="Picture 64">
            <a:extLst>
              <a:ext uri="{FF2B5EF4-FFF2-40B4-BE49-F238E27FC236}">
                <a16:creationId xmlns:a16="http://schemas.microsoft.com/office/drawing/2014/main" id="{7989F88E-09E6-4A86-9D33-33FD30F9D2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786" y="426972"/>
            <a:ext cx="1116735" cy="489731"/>
          </a:xfrm>
          <a:prstGeom prst="rect">
            <a:avLst/>
          </a:prstGeom>
        </p:spPr>
      </p:pic>
      <p:sp>
        <p:nvSpPr>
          <p:cNvPr id="26" name="Footer Placeholder 2">
            <a:extLst>
              <a:ext uri="{FF2B5EF4-FFF2-40B4-BE49-F238E27FC236}">
                <a16:creationId xmlns:a16="http://schemas.microsoft.com/office/drawing/2014/main" id="{626AB862-018F-1CB3-AF6B-8A7C324E9933}"/>
              </a:ext>
            </a:extLst>
          </p:cNvPr>
          <p:cNvSpPr>
            <a:spLocks noGrp="1"/>
          </p:cNvSpPr>
          <p:nvPr>
            <p:ph type="ftr" sz="quarter" idx="11"/>
          </p:nvPr>
        </p:nvSpPr>
        <p:spPr>
          <a:xfrm>
            <a:off x="171450" y="6356352"/>
            <a:ext cx="2386013" cy="365125"/>
          </a:xfrm>
        </p:spPr>
        <p:txBody>
          <a:bodyPr/>
          <a:lstStyle>
            <a:lvl1pPr>
              <a:defRPr sz="1400">
                <a:solidFill>
                  <a:schemeClr val="bg1"/>
                </a:solidFill>
                <a:latin typeface="Gilroy-Regular" panose="00000500000000000000" pitchFamily="2" charset="0"/>
              </a:defRPr>
            </a:lvl1pPr>
          </a:lstStyle>
          <a:p>
            <a:r>
              <a:rPr lang="en-US" dirty="0"/>
              <a:t>VOLO Learning Culture</a:t>
            </a:r>
          </a:p>
        </p:txBody>
      </p:sp>
      <p:sp>
        <p:nvSpPr>
          <p:cNvPr id="28" name="Slide Number Placeholder 3">
            <a:extLst>
              <a:ext uri="{FF2B5EF4-FFF2-40B4-BE49-F238E27FC236}">
                <a16:creationId xmlns:a16="http://schemas.microsoft.com/office/drawing/2014/main" id="{D1A47616-4019-F5B9-D72A-5AB63DE4F66A}"/>
              </a:ext>
            </a:extLst>
          </p:cNvPr>
          <p:cNvSpPr>
            <a:spLocks noGrp="1"/>
          </p:cNvSpPr>
          <p:nvPr>
            <p:ph type="sldNum" sz="quarter" idx="12"/>
          </p:nvPr>
        </p:nvSpPr>
        <p:spPr>
          <a:xfrm>
            <a:off x="6996113" y="6356352"/>
            <a:ext cx="2228850" cy="365125"/>
          </a:xfrm>
        </p:spPr>
        <p:txBody>
          <a:bodyPr/>
          <a:lstStyle>
            <a:lvl1pPr>
              <a:defRPr sz="1400">
                <a:solidFill>
                  <a:schemeClr val="bg1"/>
                </a:solidFill>
                <a:latin typeface="Gilroy-Regular" panose="00000500000000000000" pitchFamily="2" charset="0"/>
              </a:defRPr>
            </a:lvl1pPr>
          </a:lstStyle>
          <a:p>
            <a:fld id="{08CF6010-4BEF-CC4F-8009-16DA03D0C4E6}" type="slidenum">
              <a:rPr lang="en-US" smtClean="0"/>
              <a:pPr/>
              <a:t>‹#›</a:t>
            </a:fld>
            <a:endParaRPr lang="en-US" dirty="0"/>
          </a:p>
        </p:txBody>
      </p:sp>
      <p:pic>
        <p:nvPicPr>
          <p:cNvPr id="12" name="Graphic 11">
            <a:extLst>
              <a:ext uri="{FF2B5EF4-FFF2-40B4-BE49-F238E27FC236}">
                <a16:creationId xmlns:a16="http://schemas.microsoft.com/office/drawing/2014/main" id="{76EEC17C-EDF5-02A3-3260-72C47B4F56ED}"/>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2199236" y="3653296"/>
            <a:ext cx="716454" cy="716454"/>
          </a:xfrm>
          <a:prstGeom prst="rect">
            <a:avLst/>
          </a:prstGeom>
        </p:spPr>
      </p:pic>
      <p:pic>
        <p:nvPicPr>
          <p:cNvPr id="15" name="Graphic 14">
            <a:extLst>
              <a:ext uri="{FF2B5EF4-FFF2-40B4-BE49-F238E27FC236}">
                <a16:creationId xmlns:a16="http://schemas.microsoft.com/office/drawing/2014/main" id="{85DF689D-4625-339D-4B4A-9082FEF29C0B}"/>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410786" y="3626258"/>
            <a:ext cx="824600" cy="743492"/>
          </a:xfrm>
          <a:prstGeom prst="rect">
            <a:avLst/>
          </a:prstGeom>
        </p:spPr>
      </p:pic>
      <p:pic>
        <p:nvPicPr>
          <p:cNvPr id="19" name="Graphic 18">
            <a:extLst>
              <a:ext uri="{FF2B5EF4-FFF2-40B4-BE49-F238E27FC236}">
                <a16:creationId xmlns:a16="http://schemas.microsoft.com/office/drawing/2014/main" id="{D8BC30E8-C669-E6D7-B895-32EE9656C3F5}"/>
              </a:ext>
            </a:extLst>
          </p:cNvPr>
          <p:cNvPicPr>
            <a:picLocks noChangeAspect="1"/>
          </p:cNvPicPr>
          <p:nvPr userDrawn="1"/>
        </p:nvPicPr>
        <p:blipFill>
          <a:blip r:embed="rId7">
            <a:extLst>
              <a:ext uri="{96DAC541-7B7A-43D3-8B79-37D633B846F1}">
                <asvg:svgBlip xmlns:asvg="http://schemas.microsoft.com/office/drawing/2016/SVG/main" xmlns="" r:embed="rId8"/>
              </a:ext>
            </a:extLst>
          </a:blip>
          <a:stretch>
            <a:fillRect/>
          </a:stretch>
        </p:blipFill>
        <p:spPr>
          <a:xfrm>
            <a:off x="8164780" y="2023131"/>
            <a:ext cx="905706" cy="716454"/>
          </a:xfrm>
          <a:prstGeom prst="rect">
            <a:avLst/>
          </a:prstGeom>
        </p:spPr>
      </p:pic>
      <p:pic>
        <p:nvPicPr>
          <p:cNvPr id="23" name="Graphic 22">
            <a:extLst>
              <a:ext uri="{FF2B5EF4-FFF2-40B4-BE49-F238E27FC236}">
                <a16:creationId xmlns:a16="http://schemas.microsoft.com/office/drawing/2014/main" id="{D0F91010-6721-9972-EE37-650CD7722A1D}"/>
              </a:ext>
            </a:extLst>
          </p:cNvPr>
          <p:cNvPicPr>
            <a:picLocks noChangeAspect="1"/>
          </p:cNvPicPr>
          <p:nvPr userDrawn="1"/>
        </p:nvPicPr>
        <p:blipFill>
          <a:blip r:embed="rId9">
            <a:extLst>
              <a:ext uri="{96DAC541-7B7A-43D3-8B79-37D633B846F1}">
                <asvg:svgBlip xmlns:asvg="http://schemas.microsoft.com/office/drawing/2016/SVG/main" xmlns="" r:embed="rId10"/>
              </a:ext>
            </a:extLst>
          </a:blip>
          <a:stretch>
            <a:fillRect/>
          </a:stretch>
        </p:blipFill>
        <p:spPr>
          <a:xfrm>
            <a:off x="3839756" y="2009612"/>
            <a:ext cx="932743" cy="729973"/>
          </a:xfrm>
          <a:prstGeom prst="rect">
            <a:avLst/>
          </a:prstGeom>
        </p:spPr>
      </p:pic>
      <p:pic>
        <p:nvPicPr>
          <p:cNvPr id="25" name="Graphic 24">
            <a:extLst>
              <a:ext uri="{FF2B5EF4-FFF2-40B4-BE49-F238E27FC236}">
                <a16:creationId xmlns:a16="http://schemas.microsoft.com/office/drawing/2014/main" id="{1321FA96-EB59-FAB0-8198-CD97AD7933EC}"/>
              </a:ext>
            </a:extLst>
          </p:cNvPr>
          <p:cNvPicPr>
            <a:picLocks noChangeAspect="1"/>
          </p:cNvPicPr>
          <p:nvPr userDrawn="1"/>
        </p:nvPicPr>
        <p:blipFill>
          <a:blip r:embed="rId11">
            <a:extLst>
              <a:ext uri="{96DAC541-7B7A-43D3-8B79-37D633B846F1}">
                <asvg:svgBlip xmlns:asvg="http://schemas.microsoft.com/office/drawing/2016/SVG/main" xmlns="" r:embed="rId12"/>
              </a:ext>
            </a:extLst>
          </a:blip>
          <a:stretch>
            <a:fillRect/>
          </a:stretch>
        </p:blipFill>
        <p:spPr>
          <a:xfrm>
            <a:off x="3964138" y="3518115"/>
            <a:ext cx="838117" cy="851635"/>
          </a:xfrm>
          <a:prstGeom prst="rect">
            <a:avLst/>
          </a:prstGeom>
        </p:spPr>
      </p:pic>
      <p:pic>
        <p:nvPicPr>
          <p:cNvPr id="31" name="Graphic 30">
            <a:extLst>
              <a:ext uri="{FF2B5EF4-FFF2-40B4-BE49-F238E27FC236}">
                <a16:creationId xmlns:a16="http://schemas.microsoft.com/office/drawing/2014/main" id="{F402A84F-57CC-D408-6355-B3211981B0FD}"/>
              </a:ext>
            </a:extLst>
          </p:cNvPr>
          <p:cNvPicPr>
            <a:picLocks noChangeAspect="1"/>
          </p:cNvPicPr>
          <p:nvPr userDrawn="1"/>
        </p:nvPicPr>
        <p:blipFill>
          <a:blip r:embed="rId13">
            <a:extLst>
              <a:ext uri="{96DAC541-7B7A-43D3-8B79-37D633B846F1}">
                <asvg:svgBlip xmlns:asvg="http://schemas.microsoft.com/office/drawing/2016/SVG/main" xmlns="" r:embed="rId14"/>
              </a:ext>
            </a:extLst>
          </a:blip>
          <a:stretch>
            <a:fillRect/>
          </a:stretch>
        </p:blipFill>
        <p:spPr>
          <a:xfrm>
            <a:off x="5860600" y="3612742"/>
            <a:ext cx="1135513" cy="757008"/>
          </a:xfrm>
          <a:prstGeom prst="rect">
            <a:avLst/>
          </a:prstGeom>
        </p:spPr>
      </p:pic>
      <p:pic>
        <p:nvPicPr>
          <p:cNvPr id="35" name="Graphic 34">
            <a:extLst>
              <a:ext uri="{FF2B5EF4-FFF2-40B4-BE49-F238E27FC236}">
                <a16:creationId xmlns:a16="http://schemas.microsoft.com/office/drawing/2014/main" id="{C7F4DE38-A097-1B8E-DAD8-D6DC44FD6D07}"/>
              </a:ext>
            </a:extLst>
          </p:cNvPr>
          <p:cNvPicPr>
            <a:picLocks noChangeAspect="1"/>
          </p:cNvPicPr>
          <p:nvPr userDrawn="1"/>
        </p:nvPicPr>
        <p:blipFill>
          <a:blip r:embed="rId15">
            <a:extLst>
              <a:ext uri="{96DAC541-7B7A-43D3-8B79-37D633B846F1}">
                <asvg:svgBlip xmlns:asvg="http://schemas.microsoft.com/office/drawing/2016/SVG/main" xmlns="" r:embed="rId16"/>
              </a:ext>
            </a:extLst>
          </a:blip>
          <a:stretch>
            <a:fillRect/>
          </a:stretch>
        </p:blipFill>
        <p:spPr>
          <a:xfrm>
            <a:off x="6163071" y="1969058"/>
            <a:ext cx="1013851" cy="770527"/>
          </a:xfrm>
          <a:prstGeom prst="rect">
            <a:avLst/>
          </a:prstGeom>
        </p:spPr>
      </p:pic>
      <p:pic>
        <p:nvPicPr>
          <p:cNvPr id="37" name="Graphic 36">
            <a:extLst>
              <a:ext uri="{FF2B5EF4-FFF2-40B4-BE49-F238E27FC236}">
                <a16:creationId xmlns:a16="http://schemas.microsoft.com/office/drawing/2014/main" id="{5A8EA755-2542-745E-86EA-B80CF5165E18}"/>
              </a:ext>
            </a:extLst>
          </p:cNvPr>
          <p:cNvPicPr>
            <a:picLocks noChangeAspect="1"/>
          </p:cNvPicPr>
          <p:nvPr userDrawn="1"/>
        </p:nvPicPr>
        <p:blipFill>
          <a:blip r:embed="rId17">
            <a:extLst>
              <a:ext uri="{96DAC541-7B7A-43D3-8B79-37D633B846F1}">
                <asvg:svgBlip xmlns:asvg="http://schemas.microsoft.com/office/drawing/2016/SVG/main" xmlns="" r:embed="rId18"/>
              </a:ext>
            </a:extLst>
          </a:blip>
          <a:stretch>
            <a:fillRect/>
          </a:stretch>
        </p:blipFill>
        <p:spPr>
          <a:xfrm>
            <a:off x="2365250" y="2036648"/>
            <a:ext cx="405540" cy="702937"/>
          </a:xfrm>
          <a:prstGeom prst="rect">
            <a:avLst/>
          </a:prstGeom>
        </p:spPr>
      </p:pic>
      <p:pic>
        <p:nvPicPr>
          <p:cNvPr id="39" name="Graphic 38">
            <a:extLst>
              <a:ext uri="{FF2B5EF4-FFF2-40B4-BE49-F238E27FC236}">
                <a16:creationId xmlns:a16="http://schemas.microsoft.com/office/drawing/2014/main" id="{6CEAE0DC-76DA-3A62-BB65-7FAD738FA644}"/>
              </a:ext>
            </a:extLst>
          </p:cNvPr>
          <p:cNvPicPr>
            <a:picLocks noChangeAspect="1"/>
          </p:cNvPicPr>
          <p:nvPr userDrawn="1"/>
        </p:nvPicPr>
        <p:blipFill>
          <a:blip r:embed="rId19">
            <a:extLst>
              <a:ext uri="{96DAC541-7B7A-43D3-8B79-37D633B846F1}">
                <asvg:svgBlip xmlns:asvg="http://schemas.microsoft.com/office/drawing/2016/SVG/main" xmlns="" r:embed="rId20"/>
              </a:ext>
            </a:extLst>
          </a:blip>
          <a:stretch>
            <a:fillRect/>
          </a:stretch>
        </p:blipFill>
        <p:spPr>
          <a:xfrm>
            <a:off x="419100" y="2023131"/>
            <a:ext cx="716454" cy="716454"/>
          </a:xfrm>
          <a:prstGeom prst="rect">
            <a:avLst/>
          </a:prstGeom>
        </p:spPr>
      </p:pic>
      <p:sp>
        <p:nvSpPr>
          <p:cNvPr id="41" name="Text Placeholder 40">
            <a:extLst>
              <a:ext uri="{FF2B5EF4-FFF2-40B4-BE49-F238E27FC236}">
                <a16:creationId xmlns:a16="http://schemas.microsoft.com/office/drawing/2014/main" id="{0920F547-5190-C952-F5FC-DB827D8CE07A}"/>
              </a:ext>
            </a:extLst>
          </p:cNvPr>
          <p:cNvSpPr>
            <a:spLocks noGrp="1"/>
          </p:cNvSpPr>
          <p:nvPr>
            <p:ph type="body" sz="quarter" idx="13" hasCustomPrompt="1"/>
          </p:nvPr>
        </p:nvSpPr>
        <p:spPr>
          <a:xfrm>
            <a:off x="326268" y="1380020"/>
            <a:ext cx="1780136" cy="314325"/>
          </a:xfrm>
        </p:spPr>
        <p:txBody>
          <a:bodyPr>
            <a:noAutofit/>
          </a:bodyPr>
          <a:lstStyle>
            <a:lvl1pPr marL="0" indent="0">
              <a:buNone/>
              <a:defRPr sz="1800">
                <a:solidFill>
                  <a:srgbClr val="333C4E"/>
                </a:solidFill>
                <a:latin typeface="Gilroy-Regular" panose="00000500000000000000" pitchFamily="2" charset="0"/>
              </a:defRPr>
            </a:lvl1pPr>
          </a:lstStyle>
          <a:p>
            <a:pPr lvl="0"/>
            <a:r>
              <a:rPr lang="en-US" dirty="0"/>
              <a:t>Process</a:t>
            </a:r>
          </a:p>
        </p:txBody>
      </p:sp>
      <p:sp>
        <p:nvSpPr>
          <p:cNvPr id="42" name="Text Placeholder 40">
            <a:extLst>
              <a:ext uri="{FF2B5EF4-FFF2-40B4-BE49-F238E27FC236}">
                <a16:creationId xmlns:a16="http://schemas.microsoft.com/office/drawing/2014/main" id="{AA959834-61CC-D95D-9177-BD003A8BCC55}"/>
              </a:ext>
            </a:extLst>
          </p:cNvPr>
          <p:cNvSpPr>
            <a:spLocks noGrp="1"/>
          </p:cNvSpPr>
          <p:nvPr>
            <p:ph type="body" sz="quarter" idx="14" hasCustomPrompt="1"/>
          </p:nvPr>
        </p:nvSpPr>
        <p:spPr>
          <a:xfrm>
            <a:off x="2106404" y="1380020"/>
            <a:ext cx="1780136" cy="314325"/>
          </a:xfrm>
        </p:spPr>
        <p:txBody>
          <a:bodyPr>
            <a:noAutofit/>
          </a:bodyPr>
          <a:lstStyle>
            <a:lvl1pPr marL="0" indent="0">
              <a:buNone/>
              <a:defRPr sz="1800">
                <a:solidFill>
                  <a:srgbClr val="333C4E"/>
                </a:solidFill>
                <a:latin typeface="Gilroy-Regular" panose="00000500000000000000" pitchFamily="2" charset="0"/>
              </a:defRPr>
            </a:lvl1pPr>
          </a:lstStyle>
          <a:p>
            <a:pPr lvl="0"/>
            <a:r>
              <a:rPr lang="en-US" dirty="0"/>
              <a:t>Tips</a:t>
            </a:r>
          </a:p>
        </p:txBody>
      </p:sp>
      <p:sp>
        <p:nvSpPr>
          <p:cNvPr id="43" name="Text Placeholder 40">
            <a:extLst>
              <a:ext uri="{FF2B5EF4-FFF2-40B4-BE49-F238E27FC236}">
                <a16:creationId xmlns:a16="http://schemas.microsoft.com/office/drawing/2014/main" id="{53E808C6-86FA-6B77-B2B4-09B4105FDF21}"/>
              </a:ext>
            </a:extLst>
          </p:cNvPr>
          <p:cNvSpPr>
            <a:spLocks noGrp="1"/>
          </p:cNvSpPr>
          <p:nvPr>
            <p:ph type="body" sz="quarter" idx="15" hasCustomPrompt="1"/>
          </p:nvPr>
        </p:nvSpPr>
        <p:spPr>
          <a:xfrm>
            <a:off x="3902662" y="1380020"/>
            <a:ext cx="1780136" cy="314325"/>
          </a:xfrm>
        </p:spPr>
        <p:txBody>
          <a:bodyPr>
            <a:noAutofit/>
          </a:bodyPr>
          <a:lstStyle>
            <a:lvl1pPr marL="0" indent="0">
              <a:buNone/>
              <a:defRPr sz="1800">
                <a:solidFill>
                  <a:srgbClr val="333C4E"/>
                </a:solidFill>
                <a:latin typeface="Gilroy-Regular" panose="00000500000000000000" pitchFamily="2" charset="0"/>
              </a:defRPr>
            </a:lvl1pPr>
          </a:lstStyle>
          <a:p>
            <a:pPr lvl="0"/>
            <a:r>
              <a:rPr lang="en-US" dirty="0"/>
              <a:t>Date</a:t>
            </a:r>
          </a:p>
        </p:txBody>
      </p:sp>
      <p:sp>
        <p:nvSpPr>
          <p:cNvPr id="44" name="Text Placeholder 40">
            <a:extLst>
              <a:ext uri="{FF2B5EF4-FFF2-40B4-BE49-F238E27FC236}">
                <a16:creationId xmlns:a16="http://schemas.microsoft.com/office/drawing/2014/main" id="{751CF2E4-D19A-2982-8379-5F7B573D15F9}"/>
              </a:ext>
            </a:extLst>
          </p:cNvPr>
          <p:cNvSpPr>
            <a:spLocks noGrp="1"/>
          </p:cNvSpPr>
          <p:nvPr>
            <p:ph type="body" sz="quarter" idx="16" hasCustomPrompt="1"/>
          </p:nvPr>
        </p:nvSpPr>
        <p:spPr>
          <a:xfrm>
            <a:off x="5698920" y="1380020"/>
            <a:ext cx="1780136" cy="314325"/>
          </a:xfrm>
        </p:spPr>
        <p:txBody>
          <a:bodyPr>
            <a:noAutofit/>
          </a:bodyPr>
          <a:lstStyle>
            <a:lvl1pPr marL="0" indent="0">
              <a:buNone/>
              <a:defRPr sz="1800">
                <a:solidFill>
                  <a:srgbClr val="333C4E"/>
                </a:solidFill>
                <a:latin typeface="Gilroy-Regular" panose="00000500000000000000" pitchFamily="2" charset="0"/>
              </a:defRPr>
            </a:lvl1pPr>
          </a:lstStyle>
          <a:p>
            <a:pPr lvl="0"/>
            <a:r>
              <a:rPr lang="en-US" dirty="0"/>
              <a:t>Notes</a:t>
            </a:r>
          </a:p>
        </p:txBody>
      </p:sp>
      <p:sp>
        <p:nvSpPr>
          <p:cNvPr id="45" name="Text Placeholder 40">
            <a:extLst>
              <a:ext uri="{FF2B5EF4-FFF2-40B4-BE49-F238E27FC236}">
                <a16:creationId xmlns:a16="http://schemas.microsoft.com/office/drawing/2014/main" id="{30C4C965-4D43-4CF7-ECCA-8DB37BA8E9F0}"/>
              </a:ext>
            </a:extLst>
          </p:cNvPr>
          <p:cNvSpPr>
            <a:spLocks noGrp="1"/>
          </p:cNvSpPr>
          <p:nvPr>
            <p:ph type="body" sz="quarter" idx="17" hasCustomPrompt="1"/>
          </p:nvPr>
        </p:nvSpPr>
        <p:spPr>
          <a:xfrm>
            <a:off x="7506740" y="1380020"/>
            <a:ext cx="1780136" cy="314325"/>
          </a:xfrm>
        </p:spPr>
        <p:txBody>
          <a:bodyPr>
            <a:noAutofit/>
          </a:bodyPr>
          <a:lstStyle>
            <a:lvl1pPr marL="0" indent="0">
              <a:buNone/>
              <a:defRPr sz="1800">
                <a:solidFill>
                  <a:srgbClr val="333C4E"/>
                </a:solidFill>
                <a:latin typeface="Gilroy-Regular" panose="00000500000000000000" pitchFamily="2" charset="0"/>
              </a:defRPr>
            </a:lvl1pPr>
          </a:lstStyle>
          <a:p>
            <a:pPr lvl="0"/>
            <a:r>
              <a:rPr lang="en-US" dirty="0"/>
              <a:t>Outcome</a:t>
            </a:r>
          </a:p>
        </p:txBody>
      </p:sp>
      <p:sp>
        <p:nvSpPr>
          <p:cNvPr id="46" name="Text Placeholder 40">
            <a:extLst>
              <a:ext uri="{FF2B5EF4-FFF2-40B4-BE49-F238E27FC236}">
                <a16:creationId xmlns:a16="http://schemas.microsoft.com/office/drawing/2014/main" id="{B9A56389-61C0-34A9-4BBA-08FC2C4255AA}"/>
              </a:ext>
            </a:extLst>
          </p:cNvPr>
          <p:cNvSpPr>
            <a:spLocks noGrp="1"/>
          </p:cNvSpPr>
          <p:nvPr>
            <p:ph type="body" sz="quarter" idx="18" hasCustomPrompt="1"/>
          </p:nvPr>
        </p:nvSpPr>
        <p:spPr>
          <a:xfrm>
            <a:off x="323340" y="3113570"/>
            <a:ext cx="1780136" cy="314325"/>
          </a:xfrm>
        </p:spPr>
        <p:txBody>
          <a:bodyPr>
            <a:noAutofit/>
          </a:bodyPr>
          <a:lstStyle>
            <a:lvl1pPr marL="0" indent="0">
              <a:buNone/>
              <a:defRPr sz="1800">
                <a:solidFill>
                  <a:srgbClr val="333C4E"/>
                </a:solidFill>
                <a:latin typeface="Gilroy-Regular" panose="00000500000000000000" pitchFamily="2" charset="0"/>
              </a:defRPr>
            </a:lvl1pPr>
          </a:lstStyle>
          <a:p>
            <a:pPr lvl="0"/>
            <a:r>
              <a:rPr lang="en-US" dirty="0"/>
              <a:t>Question</a:t>
            </a:r>
          </a:p>
        </p:txBody>
      </p:sp>
      <p:sp>
        <p:nvSpPr>
          <p:cNvPr id="47" name="Text Placeholder 40">
            <a:extLst>
              <a:ext uri="{FF2B5EF4-FFF2-40B4-BE49-F238E27FC236}">
                <a16:creationId xmlns:a16="http://schemas.microsoft.com/office/drawing/2014/main" id="{750D1C71-1239-A874-2418-307823F9E2AC}"/>
              </a:ext>
            </a:extLst>
          </p:cNvPr>
          <p:cNvSpPr>
            <a:spLocks noGrp="1"/>
          </p:cNvSpPr>
          <p:nvPr>
            <p:ph type="body" sz="quarter" idx="19" hasCustomPrompt="1"/>
          </p:nvPr>
        </p:nvSpPr>
        <p:spPr>
          <a:xfrm>
            <a:off x="2103476" y="3113570"/>
            <a:ext cx="1780136" cy="314325"/>
          </a:xfrm>
        </p:spPr>
        <p:txBody>
          <a:bodyPr>
            <a:noAutofit/>
          </a:bodyPr>
          <a:lstStyle>
            <a:lvl1pPr marL="0" indent="0">
              <a:buNone/>
              <a:defRPr sz="1800">
                <a:solidFill>
                  <a:srgbClr val="333C4E"/>
                </a:solidFill>
                <a:latin typeface="Gilroy-Regular" panose="00000500000000000000" pitchFamily="2" charset="0"/>
              </a:defRPr>
            </a:lvl1pPr>
          </a:lstStyle>
          <a:p>
            <a:pPr lvl="0"/>
            <a:r>
              <a:rPr lang="en-US" dirty="0"/>
              <a:t>Check</a:t>
            </a:r>
          </a:p>
        </p:txBody>
      </p:sp>
      <p:sp>
        <p:nvSpPr>
          <p:cNvPr id="48" name="Text Placeholder 40">
            <a:extLst>
              <a:ext uri="{FF2B5EF4-FFF2-40B4-BE49-F238E27FC236}">
                <a16:creationId xmlns:a16="http://schemas.microsoft.com/office/drawing/2014/main" id="{DE149E39-1EF1-5834-FDF4-57BB8ED5A836}"/>
              </a:ext>
            </a:extLst>
          </p:cNvPr>
          <p:cNvSpPr>
            <a:spLocks noGrp="1"/>
          </p:cNvSpPr>
          <p:nvPr>
            <p:ph type="body" sz="quarter" idx="20" hasCustomPrompt="1"/>
          </p:nvPr>
        </p:nvSpPr>
        <p:spPr>
          <a:xfrm>
            <a:off x="3899734" y="3113570"/>
            <a:ext cx="1780136" cy="314325"/>
          </a:xfrm>
        </p:spPr>
        <p:txBody>
          <a:bodyPr>
            <a:noAutofit/>
          </a:bodyPr>
          <a:lstStyle>
            <a:lvl1pPr marL="0" indent="0">
              <a:buNone/>
              <a:defRPr sz="1800">
                <a:solidFill>
                  <a:srgbClr val="333C4E"/>
                </a:solidFill>
                <a:latin typeface="Gilroy-Regular" panose="00000500000000000000" pitchFamily="2" charset="0"/>
              </a:defRPr>
            </a:lvl1pPr>
          </a:lstStyle>
          <a:p>
            <a:pPr lvl="0"/>
            <a:r>
              <a:rPr lang="en-US" dirty="0"/>
              <a:t>Alerts</a:t>
            </a:r>
          </a:p>
        </p:txBody>
      </p:sp>
      <p:sp>
        <p:nvSpPr>
          <p:cNvPr id="49" name="Text Placeholder 40">
            <a:extLst>
              <a:ext uri="{FF2B5EF4-FFF2-40B4-BE49-F238E27FC236}">
                <a16:creationId xmlns:a16="http://schemas.microsoft.com/office/drawing/2014/main" id="{72FE1698-A8B4-453E-850C-159D177A761B}"/>
              </a:ext>
            </a:extLst>
          </p:cNvPr>
          <p:cNvSpPr>
            <a:spLocks noGrp="1"/>
          </p:cNvSpPr>
          <p:nvPr>
            <p:ph type="body" sz="quarter" idx="21" hasCustomPrompt="1"/>
          </p:nvPr>
        </p:nvSpPr>
        <p:spPr>
          <a:xfrm>
            <a:off x="5695992" y="3113570"/>
            <a:ext cx="1780136" cy="314325"/>
          </a:xfrm>
        </p:spPr>
        <p:txBody>
          <a:bodyPr>
            <a:noAutofit/>
          </a:bodyPr>
          <a:lstStyle>
            <a:lvl1pPr marL="0" indent="0">
              <a:buNone/>
              <a:defRPr sz="1800">
                <a:solidFill>
                  <a:srgbClr val="333C4E"/>
                </a:solidFill>
                <a:latin typeface="Gilroy-Regular" panose="00000500000000000000" pitchFamily="2" charset="0"/>
              </a:defRPr>
            </a:lvl1pPr>
          </a:lstStyle>
          <a:p>
            <a:pPr lvl="0"/>
            <a:r>
              <a:rPr lang="en-US" dirty="0"/>
              <a:t>Time</a:t>
            </a:r>
          </a:p>
        </p:txBody>
      </p:sp>
    </p:spTree>
    <p:extLst>
      <p:ext uri="{BB962C8B-B14F-4D97-AF65-F5344CB8AC3E}">
        <p14:creationId xmlns:p14="http://schemas.microsoft.com/office/powerpoint/2010/main" val="2672846505"/>
      </p:ext>
    </p:extLst>
  </p:cSld>
  <p:clrMapOvr>
    <a:masterClrMapping/>
  </p:clrMapOvr>
  <p:extLst>
    <p:ext uri="{DCECCB84-F9BA-43D5-87BE-67443E8EF086}">
      <p15:sldGuideLst xmlns:p15="http://schemas.microsoft.com/office/powerpoint/2012/main">
        <p15:guide id="1" orient="horz" pos="2160">
          <p15:clr>
            <a:srgbClr val="FBAE40"/>
          </p15:clr>
        </p15:guide>
        <p15:guide id="2" pos="26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s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D559A4-A83A-7186-929F-91D0B3AB533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681" r="3681" b="9283"/>
          <a:stretch/>
        </p:blipFill>
        <p:spPr>
          <a:xfrm>
            <a:off x="0" y="0"/>
            <a:ext cx="9906000" cy="6858000"/>
          </a:xfrm>
          <a:prstGeom prst="rect">
            <a:avLst/>
          </a:prstGeom>
        </p:spPr>
      </p:pic>
      <p:sp>
        <p:nvSpPr>
          <p:cNvPr id="5" name="Footer Placeholder 2">
            <a:extLst>
              <a:ext uri="{FF2B5EF4-FFF2-40B4-BE49-F238E27FC236}">
                <a16:creationId xmlns:a16="http://schemas.microsoft.com/office/drawing/2014/main" id="{DCC66365-B8E5-691C-2090-CF9C326A4B3D}"/>
              </a:ext>
            </a:extLst>
          </p:cNvPr>
          <p:cNvSpPr>
            <a:spLocks noGrp="1"/>
          </p:cNvSpPr>
          <p:nvPr>
            <p:ph type="ftr" sz="quarter" idx="11"/>
          </p:nvPr>
        </p:nvSpPr>
        <p:spPr>
          <a:xfrm>
            <a:off x="171450" y="6356352"/>
            <a:ext cx="2386013" cy="365125"/>
          </a:xfrm>
        </p:spPr>
        <p:txBody>
          <a:bodyPr/>
          <a:lstStyle>
            <a:lvl1pPr>
              <a:defRPr sz="1400">
                <a:solidFill>
                  <a:schemeClr val="bg1"/>
                </a:solidFill>
                <a:latin typeface="Gilroy-Regular" panose="00000500000000000000" pitchFamily="2" charset="0"/>
              </a:defRPr>
            </a:lvl1pPr>
          </a:lstStyle>
          <a:p>
            <a:r>
              <a:rPr lang="en-US" dirty="0"/>
              <a:t>VOLO Learning Culture </a:t>
            </a:r>
          </a:p>
        </p:txBody>
      </p:sp>
      <p:sp>
        <p:nvSpPr>
          <p:cNvPr id="6" name="Slide Number Placeholder 3">
            <a:extLst>
              <a:ext uri="{FF2B5EF4-FFF2-40B4-BE49-F238E27FC236}">
                <a16:creationId xmlns:a16="http://schemas.microsoft.com/office/drawing/2014/main" id="{786CB3EC-681D-6CDD-901D-33C433C73850}"/>
              </a:ext>
            </a:extLst>
          </p:cNvPr>
          <p:cNvSpPr>
            <a:spLocks noGrp="1"/>
          </p:cNvSpPr>
          <p:nvPr>
            <p:ph type="sldNum" sz="quarter" idx="12"/>
          </p:nvPr>
        </p:nvSpPr>
        <p:spPr>
          <a:xfrm>
            <a:off x="6996113" y="6356352"/>
            <a:ext cx="2228850" cy="365125"/>
          </a:xfrm>
        </p:spPr>
        <p:txBody>
          <a:bodyPr/>
          <a:lstStyle>
            <a:lvl1pPr>
              <a:defRPr sz="1400">
                <a:solidFill>
                  <a:srgbClr val="333C4E"/>
                </a:solidFill>
                <a:latin typeface="Gilroy-Regular" panose="00000500000000000000" pitchFamily="2" charset="0"/>
              </a:defRPr>
            </a:lvl1pPr>
          </a:lstStyle>
          <a:p>
            <a:fld id="{08CF6010-4BEF-CC4F-8009-16DA03D0C4E6}" type="slidenum">
              <a:rPr lang="en-US" smtClean="0"/>
              <a:pPr/>
              <a:t>‹#›</a:t>
            </a:fld>
            <a:endParaRPr lang="en-US" dirty="0"/>
          </a:p>
        </p:txBody>
      </p:sp>
      <p:sp>
        <p:nvSpPr>
          <p:cNvPr id="4" name="Text Placeholder 3">
            <a:extLst>
              <a:ext uri="{FF2B5EF4-FFF2-40B4-BE49-F238E27FC236}">
                <a16:creationId xmlns:a16="http://schemas.microsoft.com/office/drawing/2014/main" id="{AB2F8BA4-7BB5-E292-6EA8-F7700F70F55E}"/>
              </a:ext>
            </a:extLst>
          </p:cNvPr>
          <p:cNvSpPr>
            <a:spLocks noGrp="1"/>
          </p:cNvSpPr>
          <p:nvPr>
            <p:ph type="body" sz="quarter" idx="13" hasCustomPrompt="1"/>
          </p:nvPr>
        </p:nvSpPr>
        <p:spPr>
          <a:xfrm>
            <a:off x="342900" y="952500"/>
            <a:ext cx="4076700" cy="4038600"/>
          </a:xfrm>
        </p:spPr>
        <p:txBody>
          <a:bodyPr/>
          <a:lstStyle>
            <a:lvl1pPr marL="0" indent="0">
              <a:buNone/>
              <a:defRPr sz="1400">
                <a:solidFill>
                  <a:srgbClr val="333C4E"/>
                </a:solidFill>
                <a:latin typeface="Gilroy-Regular" panose="000005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With our tech expertise and experience in engineering sophisticated tech solutions, we enable you to achieve your business objectives in tune with your strategy, time, and budget. What you’ll get is future-proof software that will help you maintain your competitive edge. </a:t>
            </a:r>
          </a:p>
          <a:p>
            <a:pPr lvl="0"/>
            <a:endParaRPr lang="en-US" dirty="0"/>
          </a:p>
        </p:txBody>
      </p:sp>
      <p:sp>
        <p:nvSpPr>
          <p:cNvPr id="7" name="Text Placeholder 3">
            <a:extLst>
              <a:ext uri="{FF2B5EF4-FFF2-40B4-BE49-F238E27FC236}">
                <a16:creationId xmlns:a16="http://schemas.microsoft.com/office/drawing/2014/main" id="{DDC3019E-36F1-37EF-CB89-C766FF81E0AF}"/>
              </a:ext>
            </a:extLst>
          </p:cNvPr>
          <p:cNvSpPr>
            <a:spLocks noGrp="1"/>
          </p:cNvSpPr>
          <p:nvPr>
            <p:ph type="body" sz="quarter" idx="14" hasCustomPrompt="1"/>
          </p:nvPr>
        </p:nvSpPr>
        <p:spPr>
          <a:xfrm>
            <a:off x="5219700" y="952500"/>
            <a:ext cx="4076700" cy="4038600"/>
          </a:xfrm>
        </p:spPr>
        <p:txBody>
          <a:bodyPr/>
          <a:lstStyle>
            <a:lvl1pPr marL="0" indent="0">
              <a:buNone/>
              <a:defRPr sz="1400">
                <a:solidFill>
                  <a:srgbClr val="333C4E"/>
                </a:solidFill>
                <a:latin typeface="Gilroy-Regular" panose="000005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With our tech expertise and experience in engineering sophisticated tech solutions, we enable you to achieve your business objectives in tune with your strategy, time, and budget. What you’ll get is future-proof software that will help you maintain your competitive edge. </a:t>
            </a:r>
          </a:p>
          <a:p>
            <a:pPr lvl="0"/>
            <a:endParaRPr lang="en-US" dirty="0"/>
          </a:p>
        </p:txBody>
      </p:sp>
      <p:sp>
        <p:nvSpPr>
          <p:cNvPr id="8" name="Holder 2">
            <a:extLst>
              <a:ext uri="{FF2B5EF4-FFF2-40B4-BE49-F238E27FC236}">
                <a16:creationId xmlns:a16="http://schemas.microsoft.com/office/drawing/2014/main" id="{EFD1300F-0F0C-8D23-FED7-668968724BE9}"/>
              </a:ext>
            </a:extLst>
          </p:cNvPr>
          <p:cNvSpPr>
            <a:spLocks noGrp="1"/>
          </p:cNvSpPr>
          <p:nvPr>
            <p:ph type="title" hasCustomPrompt="1"/>
          </p:nvPr>
        </p:nvSpPr>
        <p:spPr>
          <a:xfrm>
            <a:off x="5219701" y="266931"/>
            <a:ext cx="4076700" cy="418638"/>
          </a:xfrm>
          <a:prstGeom prst="rect">
            <a:avLst/>
          </a:prstGeom>
        </p:spPr>
        <p:txBody>
          <a:bodyPr lIns="0" tIns="0" rIns="0" bIns="0">
            <a:noAutofit/>
          </a:bodyPr>
          <a:lstStyle>
            <a:lvl1pPr>
              <a:defRPr sz="3200" b="0" i="0">
                <a:solidFill>
                  <a:srgbClr val="35B5E6"/>
                </a:solidFill>
                <a:latin typeface="Gilroy-Bold" panose="00000800000000000000" pitchFamily="2" charset="0"/>
                <a:cs typeface="Gilroy-Bold" panose="00000800000000000000" pitchFamily="2" charset="0"/>
              </a:defRPr>
            </a:lvl1pPr>
          </a:lstStyle>
          <a:p>
            <a:r>
              <a:rPr lang="en-US" dirty="0"/>
              <a:t>Section 2</a:t>
            </a:r>
            <a:endParaRPr dirty="0"/>
          </a:p>
        </p:txBody>
      </p:sp>
      <p:sp>
        <p:nvSpPr>
          <p:cNvPr id="13" name="Text Placeholder 12">
            <a:extLst>
              <a:ext uri="{FF2B5EF4-FFF2-40B4-BE49-F238E27FC236}">
                <a16:creationId xmlns:a16="http://schemas.microsoft.com/office/drawing/2014/main" id="{13D70E7F-8410-34C6-5AAC-AC3C694FD3FB}"/>
              </a:ext>
            </a:extLst>
          </p:cNvPr>
          <p:cNvSpPr>
            <a:spLocks noGrp="1"/>
          </p:cNvSpPr>
          <p:nvPr>
            <p:ph type="body" sz="quarter" idx="15" hasCustomPrompt="1"/>
          </p:nvPr>
        </p:nvSpPr>
        <p:spPr>
          <a:xfrm>
            <a:off x="323850" y="219075"/>
            <a:ext cx="4429125" cy="419100"/>
          </a:xfrm>
        </p:spPr>
        <p:txBody>
          <a:bodyPr>
            <a:noAutofit/>
          </a:bodyPr>
          <a:lstStyle>
            <a:lvl1pPr marL="0" indent="0">
              <a:buNone/>
              <a:defRPr sz="3200">
                <a:solidFill>
                  <a:schemeClr val="bg1"/>
                </a:solidFill>
                <a:latin typeface="Gilroy-Bold" panose="00000800000000000000" pitchFamily="2" charset="0"/>
              </a:defRPr>
            </a:lvl1pPr>
          </a:lstStyle>
          <a:p>
            <a:pPr lvl="0"/>
            <a:r>
              <a:rPr lang="en-US" dirty="0"/>
              <a:t>Section 2</a:t>
            </a:r>
          </a:p>
        </p:txBody>
      </p:sp>
    </p:spTree>
    <p:extLst>
      <p:ext uri="{BB962C8B-B14F-4D97-AF65-F5344CB8AC3E}">
        <p14:creationId xmlns:p14="http://schemas.microsoft.com/office/powerpoint/2010/main" val="1881927579"/>
      </p:ext>
    </p:extLst>
  </p:cSld>
  <p:clrMapOvr>
    <a:masterClrMapping/>
  </p:clrMapOvr>
  <p:extLst>
    <p:ext uri="{DCECCB84-F9BA-43D5-87BE-67443E8EF086}">
      <p15:sldGuideLst xmlns:p15="http://schemas.microsoft.com/office/powerpoint/2012/main">
        <p15:guide id="2" pos="2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3DF6F4A4-8B1B-A505-B275-3408294A7439}"/>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 y="-1"/>
            <a:ext cx="9906001" cy="6867061"/>
          </a:xfrm>
          <a:prstGeom prst="rect">
            <a:avLst/>
          </a:prstGeom>
        </p:spPr>
      </p:pic>
      <p:pic>
        <p:nvPicPr>
          <p:cNvPr id="6" name="Picture 5">
            <a:extLst>
              <a:ext uri="{FF2B5EF4-FFF2-40B4-BE49-F238E27FC236}">
                <a16:creationId xmlns:a16="http://schemas.microsoft.com/office/drawing/2014/main" id="{05BEFDB6-BCD0-3F04-08FE-7F9EC4B08B5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6933" y="-114300"/>
            <a:ext cx="2007989" cy="2007989"/>
          </a:xfrm>
          <a:prstGeom prst="rect">
            <a:avLst/>
          </a:prstGeom>
        </p:spPr>
      </p:pic>
      <p:sp>
        <p:nvSpPr>
          <p:cNvPr id="14" name="Title 13"/>
          <p:cNvSpPr>
            <a:spLocks noGrp="1"/>
          </p:cNvSpPr>
          <p:nvPr>
            <p:ph type="title" hasCustomPrompt="1"/>
          </p:nvPr>
        </p:nvSpPr>
        <p:spPr>
          <a:xfrm>
            <a:off x="-116682" y="2427742"/>
            <a:ext cx="6272213" cy="592816"/>
          </a:xfrm>
        </p:spPr>
        <p:txBody>
          <a:bodyPr>
            <a:noAutofit/>
          </a:bodyPr>
          <a:lstStyle>
            <a:lvl1pPr algn="ctr">
              <a:defRPr sz="3600" b="0" i="0">
                <a:solidFill>
                  <a:schemeClr val="bg1"/>
                </a:solidFill>
                <a:latin typeface="Gilroy ExtraBold" panose="00000900000000000000" pitchFamily="50" charset="0"/>
                <a:ea typeface="Gilroy ExtraBold" panose="00000900000000000000" pitchFamily="50" charset="0"/>
                <a:cs typeface="Gilroy ExtraBold" panose="00000900000000000000" pitchFamily="50" charset="0"/>
              </a:defRPr>
            </a:lvl1pPr>
          </a:lstStyle>
          <a:p>
            <a:r>
              <a:rPr lang="en-US" dirty="0"/>
              <a:t>Your text appears here</a:t>
            </a:r>
          </a:p>
        </p:txBody>
      </p:sp>
      <p:pic>
        <p:nvPicPr>
          <p:cNvPr id="7" name="Graphic 6">
            <a:extLst>
              <a:ext uri="{FF2B5EF4-FFF2-40B4-BE49-F238E27FC236}">
                <a16:creationId xmlns:a16="http://schemas.microsoft.com/office/drawing/2014/main" id="{D93C18BB-B282-4053-E3C9-4B08DA723462}"/>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537127" y="3001723"/>
            <a:ext cx="4114800" cy="25477"/>
          </a:xfrm>
          <a:prstGeom prst="rect">
            <a:avLst/>
          </a:prstGeom>
        </p:spPr>
      </p:pic>
      <p:sp>
        <p:nvSpPr>
          <p:cNvPr id="3" name="Footer Placeholder 2">
            <a:extLst>
              <a:ext uri="{FF2B5EF4-FFF2-40B4-BE49-F238E27FC236}">
                <a16:creationId xmlns:a16="http://schemas.microsoft.com/office/drawing/2014/main" id="{9A6C5142-BA4B-4502-07CA-B6C6351B3EAB}"/>
              </a:ext>
            </a:extLst>
          </p:cNvPr>
          <p:cNvSpPr>
            <a:spLocks noGrp="1"/>
          </p:cNvSpPr>
          <p:nvPr>
            <p:ph type="ftr" sz="quarter" idx="11"/>
          </p:nvPr>
        </p:nvSpPr>
        <p:spPr>
          <a:xfrm>
            <a:off x="-535781" y="6116189"/>
            <a:ext cx="3343275" cy="365125"/>
          </a:xfrm>
        </p:spPr>
        <p:txBody>
          <a:bodyPr/>
          <a:lstStyle>
            <a:lvl1pPr>
              <a:defRPr sz="1800">
                <a:solidFill>
                  <a:schemeClr val="bg1"/>
                </a:solidFill>
                <a:latin typeface="Gilroy Light" panose="00000400000000000000" pitchFamily="50" charset="0"/>
              </a:defRPr>
            </a:lvl1pPr>
          </a:lstStyle>
          <a:p>
            <a:r>
              <a:rPr lang="en-US" dirty="0" err="1"/>
              <a:t>volo.global</a:t>
            </a:r>
            <a:endParaRPr lang="en-US" dirty="0"/>
          </a:p>
        </p:txBody>
      </p:sp>
      <p:sp>
        <p:nvSpPr>
          <p:cNvPr id="15" name="Text Placeholder 11">
            <a:extLst>
              <a:ext uri="{FF2B5EF4-FFF2-40B4-BE49-F238E27FC236}">
                <a16:creationId xmlns:a16="http://schemas.microsoft.com/office/drawing/2014/main" id="{F2C5A61A-E56D-7E97-1E72-922679BAABC8}"/>
              </a:ext>
            </a:extLst>
          </p:cNvPr>
          <p:cNvSpPr>
            <a:spLocks noGrp="1"/>
          </p:cNvSpPr>
          <p:nvPr>
            <p:ph type="body" sz="quarter" idx="12" hasCustomPrompt="1"/>
          </p:nvPr>
        </p:nvSpPr>
        <p:spPr>
          <a:xfrm>
            <a:off x="476218" y="3245197"/>
            <a:ext cx="5749925" cy="409575"/>
          </a:xfrm>
        </p:spPr>
        <p:txBody>
          <a:bodyPr/>
          <a:lstStyle>
            <a:lvl1pPr marL="0" indent="0">
              <a:buNone/>
              <a:defRPr>
                <a:solidFill>
                  <a:srgbClr val="35B5E6"/>
                </a:solidFill>
                <a:latin typeface="Gilroy-Regular" panose="00000500000000000000" pitchFamily="2" charset="0"/>
              </a:defRPr>
            </a:lvl1pPr>
          </a:lstStyle>
          <a:p>
            <a:pPr lvl="0"/>
            <a:r>
              <a:rPr lang="en-US" dirty="0"/>
              <a:t>Your text appears here</a:t>
            </a:r>
          </a:p>
        </p:txBody>
      </p:sp>
    </p:spTree>
    <p:extLst>
      <p:ext uri="{BB962C8B-B14F-4D97-AF65-F5344CB8AC3E}">
        <p14:creationId xmlns:p14="http://schemas.microsoft.com/office/powerpoint/2010/main" val="2195529054"/>
      </p:ext>
    </p:extLst>
  </p:cSld>
  <p:clrMapOvr>
    <a:masterClrMapping/>
  </p:clrMapOvr>
  <p:extLst>
    <p:ext uri="{DCECCB84-F9BA-43D5-87BE-67443E8EF086}">
      <p15:sldGuideLst xmlns:p15="http://schemas.microsoft.com/office/powerpoint/2012/main">
        <p15:guide id="1" orient="horz" pos="4080">
          <p15:clr>
            <a:srgbClr val="FBAE40"/>
          </p15:clr>
        </p15:guide>
        <p15:guide id="2" pos="31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5DFD611-6F8A-A9BC-EC8C-0D0424DC472C}"/>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0"/>
            <a:ext cx="9892930" cy="6858000"/>
          </a:xfrm>
          <a:prstGeom prst="rect">
            <a:avLst/>
          </a:prstGeom>
        </p:spPr>
      </p:pic>
      <p:pic>
        <p:nvPicPr>
          <p:cNvPr id="6" name="Picture 5">
            <a:extLst>
              <a:ext uri="{FF2B5EF4-FFF2-40B4-BE49-F238E27FC236}">
                <a16:creationId xmlns:a16="http://schemas.microsoft.com/office/drawing/2014/main" id="{05BEFDB6-BCD0-3F04-08FE-7F9EC4B08B5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6933" y="-114300"/>
            <a:ext cx="2007989" cy="2007989"/>
          </a:xfrm>
          <a:prstGeom prst="rect">
            <a:avLst/>
          </a:prstGeom>
        </p:spPr>
      </p:pic>
      <p:sp>
        <p:nvSpPr>
          <p:cNvPr id="14" name="Title 13"/>
          <p:cNvSpPr>
            <a:spLocks noGrp="1"/>
          </p:cNvSpPr>
          <p:nvPr>
            <p:ph type="title" hasCustomPrompt="1"/>
          </p:nvPr>
        </p:nvSpPr>
        <p:spPr>
          <a:xfrm>
            <a:off x="-116682" y="2427742"/>
            <a:ext cx="6272213" cy="592816"/>
          </a:xfrm>
        </p:spPr>
        <p:txBody>
          <a:bodyPr>
            <a:noAutofit/>
          </a:bodyPr>
          <a:lstStyle>
            <a:lvl1pPr algn="ctr">
              <a:defRPr sz="3600" b="0" i="0">
                <a:solidFill>
                  <a:schemeClr val="bg1"/>
                </a:solidFill>
                <a:latin typeface="Gilroy ExtraBold" panose="00000900000000000000" pitchFamily="50" charset="0"/>
                <a:ea typeface="Gilroy ExtraBold" panose="00000900000000000000" pitchFamily="50" charset="0"/>
                <a:cs typeface="Gilroy ExtraBold" panose="00000900000000000000" pitchFamily="50" charset="0"/>
              </a:defRPr>
            </a:lvl1pPr>
          </a:lstStyle>
          <a:p>
            <a:r>
              <a:rPr lang="en-US" dirty="0"/>
              <a:t>Your text appears here</a:t>
            </a:r>
          </a:p>
        </p:txBody>
      </p:sp>
      <p:pic>
        <p:nvPicPr>
          <p:cNvPr id="7" name="Graphic 6">
            <a:extLst>
              <a:ext uri="{FF2B5EF4-FFF2-40B4-BE49-F238E27FC236}">
                <a16:creationId xmlns:a16="http://schemas.microsoft.com/office/drawing/2014/main" id="{D93C18BB-B282-4053-E3C9-4B08DA723462}"/>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537127" y="3001723"/>
            <a:ext cx="4114800" cy="25477"/>
          </a:xfrm>
          <a:prstGeom prst="rect">
            <a:avLst/>
          </a:prstGeom>
        </p:spPr>
      </p:pic>
      <p:sp>
        <p:nvSpPr>
          <p:cNvPr id="3" name="Footer Placeholder 2">
            <a:extLst>
              <a:ext uri="{FF2B5EF4-FFF2-40B4-BE49-F238E27FC236}">
                <a16:creationId xmlns:a16="http://schemas.microsoft.com/office/drawing/2014/main" id="{9A6C5142-BA4B-4502-07CA-B6C6351B3EAB}"/>
              </a:ext>
            </a:extLst>
          </p:cNvPr>
          <p:cNvSpPr>
            <a:spLocks noGrp="1"/>
          </p:cNvSpPr>
          <p:nvPr>
            <p:ph type="ftr" sz="quarter" idx="11"/>
          </p:nvPr>
        </p:nvSpPr>
        <p:spPr>
          <a:xfrm>
            <a:off x="-535781" y="6116189"/>
            <a:ext cx="3343275" cy="365125"/>
          </a:xfrm>
        </p:spPr>
        <p:txBody>
          <a:bodyPr/>
          <a:lstStyle>
            <a:lvl1pPr>
              <a:defRPr sz="1800">
                <a:solidFill>
                  <a:schemeClr val="bg1"/>
                </a:solidFill>
                <a:latin typeface="Gilroy Light" panose="00000400000000000000" pitchFamily="50" charset="0"/>
              </a:defRPr>
            </a:lvl1pPr>
          </a:lstStyle>
          <a:p>
            <a:r>
              <a:rPr lang="en-US" dirty="0" err="1"/>
              <a:t>volo.global</a:t>
            </a:r>
            <a:endParaRPr lang="en-US" dirty="0"/>
          </a:p>
        </p:txBody>
      </p:sp>
      <p:sp>
        <p:nvSpPr>
          <p:cNvPr id="5" name="Text Placeholder 11">
            <a:extLst>
              <a:ext uri="{FF2B5EF4-FFF2-40B4-BE49-F238E27FC236}">
                <a16:creationId xmlns:a16="http://schemas.microsoft.com/office/drawing/2014/main" id="{C2AE3227-835C-0E6B-9BCD-A3B59504ADB2}"/>
              </a:ext>
            </a:extLst>
          </p:cNvPr>
          <p:cNvSpPr>
            <a:spLocks noGrp="1"/>
          </p:cNvSpPr>
          <p:nvPr>
            <p:ph type="body" sz="quarter" idx="12" hasCustomPrompt="1"/>
          </p:nvPr>
        </p:nvSpPr>
        <p:spPr>
          <a:xfrm>
            <a:off x="476218" y="3245197"/>
            <a:ext cx="5749925" cy="409575"/>
          </a:xfrm>
        </p:spPr>
        <p:txBody>
          <a:bodyPr/>
          <a:lstStyle>
            <a:lvl1pPr marL="0" indent="0">
              <a:buNone/>
              <a:defRPr>
                <a:solidFill>
                  <a:srgbClr val="333C4E"/>
                </a:solidFill>
                <a:latin typeface="Gilroy-Regular" panose="00000500000000000000" pitchFamily="2" charset="0"/>
              </a:defRPr>
            </a:lvl1pPr>
          </a:lstStyle>
          <a:p>
            <a:pPr lvl="0"/>
            <a:r>
              <a:rPr lang="en-US" dirty="0"/>
              <a:t>Your text appears here</a:t>
            </a:r>
          </a:p>
        </p:txBody>
      </p:sp>
    </p:spTree>
    <p:extLst>
      <p:ext uri="{BB962C8B-B14F-4D97-AF65-F5344CB8AC3E}">
        <p14:creationId xmlns:p14="http://schemas.microsoft.com/office/powerpoint/2010/main" val="461489935"/>
      </p:ext>
    </p:extLst>
  </p:cSld>
  <p:clrMapOvr>
    <a:masterClrMapping/>
  </p:clrMapOvr>
  <p:extLst>
    <p:ext uri="{DCECCB84-F9BA-43D5-87BE-67443E8EF086}">
      <p15:sldGuideLst xmlns:p15="http://schemas.microsoft.com/office/powerpoint/2012/main">
        <p15:guide id="1" orient="horz" pos="4080">
          <p15:clr>
            <a:srgbClr val="FBAE40"/>
          </p15:clr>
        </p15:guide>
        <p15:guide id="2" pos="31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1D5A389-0F50-507A-8871-2611BB5A746F}"/>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0"/>
            <a:ext cx="9906000" cy="6867060"/>
          </a:xfrm>
          <a:prstGeom prst="rect">
            <a:avLst/>
          </a:prstGeom>
        </p:spPr>
      </p:pic>
      <p:pic>
        <p:nvPicPr>
          <p:cNvPr id="6" name="Picture 5">
            <a:extLst>
              <a:ext uri="{FF2B5EF4-FFF2-40B4-BE49-F238E27FC236}">
                <a16:creationId xmlns:a16="http://schemas.microsoft.com/office/drawing/2014/main" id="{05BEFDB6-BCD0-3F04-08FE-7F9EC4B08B5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6933" y="-114300"/>
            <a:ext cx="2007989" cy="2007989"/>
          </a:xfrm>
          <a:prstGeom prst="rect">
            <a:avLst/>
          </a:prstGeom>
        </p:spPr>
      </p:pic>
      <p:sp>
        <p:nvSpPr>
          <p:cNvPr id="14" name="Title 13"/>
          <p:cNvSpPr>
            <a:spLocks noGrp="1"/>
          </p:cNvSpPr>
          <p:nvPr>
            <p:ph type="title" hasCustomPrompt="1"/>
          </p:nvPr>
        </p:nvSpPr>
        <p:spPr>
          <a:xfrm>
            <a:off x="-116682" y="2427742"/>
            <a:ext cx="6272213" cy="592816"/>
          </a:xfrm>
        </p:spPr>
        <p:txBody>
          <a:bodyPr>
            <a:noAutofit/>
          </a:bodyPr>
          <a:lstStyle>
            <a:lvl1pPr algn="ctr">
              <a:defRPr sz="3600" b="0" i="0">
                <a:solidFill>
                  <a:schemeClr val="bg1"/>
                </a:solidFill>
                <a:latin typeface="Gilroy ExtraBold" panose="00000900000000000000" pitchFamily="50" charset="0"/>
                <a:ea typeface="Gilroy ExtraBold" panose="00000900000000000000" pitchFamily="50" charset="0"/>
                <a:cs typeface="Gilroy ExtraBold" panose="00000900000000000000" pitchFamily="50" charset="0"/>
              </a:defRPr>
            </a:lvl1pPr>
          </a:lstStyle>
          <a:p>
            <a:r>
              <a:rPr lang="en-US" dirty="0"/>
              <a:t>Your text appears here</a:t>
            </a:r>
          </a:p>
        </p:txBody>
      </p:sp>
      <p:pic>
        <p:nvPicPr>
          <p:cNvPr id="7" name="Graphic 6">
            <a:extLst>
              <a:ext uri="{FF2B5EF4-FFF2-40B4-BE49-F238E27FC236}">
                <a16:creationId xmlns:a16="http://schemas.microsoft.com/office/drawing/2014/main" id="{D93C18BB-B282-4053-E3C9-4B08DA723462}"/>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537127" y="3001723"/>
            <a:ext cx="4114800" cy="25477"/>
          </a:xfrm>
          <a:prstGeom prst="rect">
            <a:avLst/>
          </a:prstGeom>
        </p:spPr>
      </p:pic>
      <p:sp>
        <p:nvSpPr>
          <p:cNvPr id="3" name="Footer Placeholder 2">
            <a:extLst>
              <a:ext uri="{FF2B5EF4-FFF2-40B4-BE49-F238E27FC236}">
                <a16:creationId xmlns:a16="http://schemas.microsoft.com/office/drawing/2014/main" id="{9A6C5142-BA4B-4502-07CA-B6C6351B3EAB}"/>
              </a:ext>
            </a:extLst>
          </p:cNvPr>
          <p:cNvSpPr>
            <a:spLocks noGrp="1"/>
          </p:cNvSpPr>
          <p:nvPr>
            <p:ph type="ftr" sz="quarter" idx="11"/>
          </p:nvPr>
        </p:nvSpPr>
        <p:spPr>
          <a:xfrm>
            <a:off x="-535781" y="6116189"/>
            <a:ext cx="3343275" cy="365125"/>
          </a:xfrm>
        </p:spPr>
        <p:txBody>
          <a:bodyPr/>
          <a:lstStyle>
            <a:lvl1pPr>
              <a:defRPr sz="1800">
                <a:solidFill>
                  <a:schemeClr val="bg1"/>
                </a:solidFill>
                <a:latin typeface="Gilroy Light" panose="00000400000000000000" pitchFamily="50" charset="0"/>
              </a:defRPr>
            </a:lvl1pPr>
          </a:lstStyle>
          <a:p>
            <a:r>
              <a:rPr lang="en-US" dirty="0" err="1"/>
              <a:t>volo.global</a:t>
            </a:r>
            <a:endParaRPr lang="en-US" dirty="0"/>
          </a:p>
        </p:txBody>
      </p:sp>
      <p:sp>
        <p:nvSpPr>
          <p:cNvPr id="8" name="Text Placeholder 11">
            <a:extLst>
              <a:ext uri="{FF2B5EF4-FFF2-40B4-BE49-F238E27FC236}">
                <a16:creationId xmlns:a16="http://schemas.microsoft.com/office/drawing/2014/main" id="{5F761C18-98C1-FF03-9A95-B0D11CC13D99}"/>
              </a:ext>
            </a:extLst>
          </p:cNvPr>
          <p:cNvSpPr>
            <a:spLocks noGrp="1"/>
          </p:cNvSpPr>
          <p:nvPr>
            <p:ph type="body" sz="quarter" idx="12" hasCustomPrompt="1"/>
          </p:nvPr>
        </p:nvSpPr>
        <p:spPr>
          <a:xfrm>
            <a:off x="476218" y="3245197"/>
            <a:ext cx="5749925" cy="409575"/>
          </a:xfrm>
        </p:spPr>
        <p:txBody>
          <a:bodyPr/>
          <a:lstStyle>
            <a:lvl1pPr marL="0" indent="0">
              <a:buNone/>
              <a:defRPr>
                <a:solidFill>
                  <a:srgbClr val="333C4E"/>
                </a:solidFill>
                <a:latin typeface="Gilroy-Regular" panose="00000500000000000000" pitchFamily="2" charset="0"/>
              </a:defRPr>
            </a:lvl1pPr>
          </a:lstStyle>
          <a:p>
            <a:pPr lvl="0"/>
            <a:r>
              <a:rPr lang="en-US" dirty="0"/>
              <a:t>Your text appears here</a:t>
            </a:r>
          </a:p>
        </p:txBody>
      </p:sp>
    </p:spTree>
    <p:extLst>
      <p:ext uri="{BB962C8B-B14F-4D97-AF65-F5344CB8AC3E}">
        <p14:creationId xmlns:p14="http://schemas.microsoft.com/office/powerpoint/2010/main" val="1571585993"/>
      </p:ext>
    </p:extLst>
  </p:cSld>
  <p:clrMapOvr>
    <a:masterClrMapping/>
  </p:clrMapOvr>
  <p:extLst>
    <p:ext uri="{DCECCB84-F9BA-43D5-87BE-67443E8EF086}">
      <p15:sldGuideLst xmlns:p15="http://schemas.microsoft.com/office/powerpoint/2012/main">
        <p15:guide id="1" orient="horz" pos="4080">
          <p15:clr>
            <a:srgbClr val="FBAE40"/>
          </p15:clr>
        </p15:guide>
        <p15:guide id="2" pos="31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ing Slide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994830C-BDC4-F2D2-0149-1D13DBEEBD3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 y="-4530"/>
            <a:ext cx="9906000" cy="6867060"/>
          </a:xfrm>
          <a:prstGeom prst="rect">
            <a:avLst/>
          </a:prstGeom>
        </p:spPr>
      </p:pic>
      <p:sp>
        <p:nvSpPr>
          <p:cNvPr id="6" name="Footer Placeholder 2">
            <a:extLst>
              <a:ext uri="{FF2B5EF4-FFF2-40B4-BE49-F238E27FC236}">
                <a16:creationId xmlns:a16="http://schemas.microsoft.com/office/drawing/2014/main" id="{3B35097F-6390-B6C5-59FB-C17FF33213CC}"/>
              </a:ext>
            </a:extLst>
          </p:cNvPr>
          <p:cNvSpPr>
            <a:spLocks noGrp="1"/>
          </p:cNvSpPr>
          <p:nvPr>
            <p:ph type="ftr" sz="quarter" idx="11"/>
          </p:nvPr>
        </p:nvSpPr>
        <p:spPr>
          <a:xfrm>
            <a:off x="171450" y="6356352"/>
            <a:ext cx="2386013" cy="365125"/>
          </a:xfrm>
        </p:spPr>
        <p:txBody>
          <a:bodyPr/>
          <a:lstStyle>
            <a:lvl1pPr>
              <a:defRPr sz="1400">
                <a:solidFill>
                  <a:schemeClr val="bg1"/>
                </a:solidFill>
                <a:latin typeface="Gilroy-Regular" panose="00000500000000000000" pitchFamily="2" charset="0"/>
              </a:defRPr>
            </a:lvl1pPr>
          </a:lstStyle>
          <a:p>
            <a:r>
              <a:rPr lang="en-US" dirty="0"/>
              <a:t>VOLO Learning Culture </a:t>
            </a:r>
          </a:p>
        </p:txBody>
      </p:sp>
      <p:sp>
        <p:nvSpPr>
          <p:cNvPr id="7" name="Slide Number Placeholder 3">
            <a:extLst>
              <a:ext uri="{FF2B5EF4-FFF2-40B4-BE49-F238E27FC236}">
                <a16:creationId xmlns:a16="http://schemas.microsoft.com/office/drawing/2014/main" id="{8F6A5CEC-1E43-136E-B165-E21F2E8AAEB7}"/>
              </a:ext>
            </a:extLst>
          </p:cNvPr>
          <p:cNvSpPr>
            <a:spLocks noGrp="1"/>
          </p:cNvSpPr>
          <p:nvPr>
            <p:ph type="sldNum" sz="quarter" idx="12"/>
          </p:nvPr>
        </p:nvSpPr>
        <p:spPr>
          <a:xfrm>
            <a:off x="6996113" y="6356352"/>
            <a:ext cx="2228850" cy="365125"/>
          </a:xfrm>
        </p:spPr>
        <p:txBody>
          <a:bodyPr/>
          <a:lstStyle>
            <a:lvl1pPr>
              <a:defRPr sz="1400">
                <a:solidFill>
                  <a:schemeClr val="bg1"/>
                </a:solidFill>
                <a:latin typeface="Gilroy-Regular" panose="00000500000000000000" pitchFamily="2" charset="0"/>
              </a:defRPr>
            </a:lvl1pPr>
          </a:lstStyle>
          <a:p>
            <a:fld id="{08CF6010-4BEF-CC4F-8009-16DA03D0C4E6}" type="slidenum">
              <a:rPr lang="en-US" smtClean="0"/>
              <a:pPr/>
              <a:t>‹#›</a:t>
            </a:fld>
            <a:endParaRPr lang="en-US" dirty="0"/>
          </a:p>
        </p:txBody>
      </p:sp>
      <p:sp>
        <p:nvSpPr>
          <p:cNvPr id="5" name="Title 13">
            <a:extLst>
              <a:ext uri="{FF2B5EF4-FFF2-40B4-BE49-F238E27FC236}">
                <a16:creationId xmlns:a16="http://schemas.microsoft.com/office/drawing/2014/main" id="{798E8BED-87A2-85B9-B4D8-88706C2E132A}"/>
              </a:ext>
            </a:extLst>
          </p:cNvPr>
          <p:cNvSpPr>
            <a:spLocks noGrp="1"/>
          </p:cNvSpPr>
          <p:nvPr>
            <p:ph type="title" hasCustomPrompt="1"/>
          </p:nvPr>
        </p:nvSpPr>
        <p:spPr>
          <a:xfrm>
            <a:off x="1816892" y="3989842"/>
            <a:ext cx="6272213" cy="592816"/>
          </a:xfrm>
        </p:spPr>
        <p:txBody>
          <a:bodyPr>
            <a:noAutofit/>
          </a:bodyPr>
          <a:lstStyle>
            <a:lvl1pPr algn="ctr">
              <a:defRPr sz="3000" b="0" i="0">
                <a:solidFill>
                  <a:schemeClr val="bg1"/>
                </a:solidFill>
                <a:latin typeface="Gilroy ExtraBold" panose="00000900000000000000" pitchFamily="50" charset="0"/>
                <a:ea typeface="Gilroy ExtraBold" panose="00000900000000000000" pitchFamily="50" charset="0"/>
                <a:cs typeface="Gilroy ExtraBold" panose="00000900000000000000" pitchFamily="50" charset="0"/>
              </a:defRPr>
            </a:lvl1pPr>
          </a:lstStyle>
          <a:p>
            <a:r>
              <a:rPr lang="en-US" dirty="0"/>
              <a:t>Your text appears here</a:t>
            </a:r>
          </a:p>
        </p:txBody>
      </p:sp>
      <p:pic>
        <p:nvPicPr>
          <p:cNvPr id="8" name="Picture 7">
            <a:extLst>
              <a:ext uri="{FF2B5EF4-FFF2-40B4-BE49-F238E27FC236}">
                <a16:creationId xmlns:a16="http://schemas.microsoft.com/office/drawing/2014/main" id="{71817632-27FE-5E19-32DE-8730DC32A23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78136" y="143765"/>
            <a:ext cx="1349724" cy="1349724"/>
          </a:xfrm>
          <a:prstGeom prst="rect">
            <a:avLst/>
          </a:prstGeom>
        </p:spPr>
      </p:pic>
      <p:sp>
        <p:nvSpPr>
          <p:cNvPr id="14" name="Text Placeholder 13">
            <a:extLst>
              <a:ext uri="{FF2B5EF4-FFF2-40B4-BE49-F238E27FC236}">
                <a16:creationId xmlns:a16="http://schemas.microsoft.com/office/drawing/2014/main" id="{151E5E07-0392-E0AF-51F4-3F89DF5C9E56}"/>
              </a:ext>
            </a:extLst>
          </p:cNvPr>
          <p:cNvSpPr>
            <a:spLocks noGrp="1"/>
          </p:cNvSpPr>
          <p:nvPr>
            <p:ph type="body" sz="quarter" idx="13" hasCustomPrompt="1"/>
          </p:nvPr>
        </p:nvSpPr>
        <p:spPr>
          <a:xfrm>
            <a:off x="4591051" y="2390775"/>
            <a:ext cx="728660" cy="592138"/>
          </a:xfrm>
        </p:spPr>
        <p:txBody>
          <a:bodyPr/>
          <a:lstStyle>
            <a:lvl1pPr marL="0" indent="0">
              <a:buNone/>
              <a:defRPr sz="4400">
                <a:solidFill>
                  <a:srgbClr val="333C4E"/>
                </a:solidFill>
                <a:latin typeface="Gilroy-ExtraBold" panose="00000900000000000000" pitchFamily="2" charset="0"/>
              </a:defRPr>
            </a:lvl1pPr>
          </a:lstStyle>
          <a:p>
            <a:pPr lvl="0"/>
            <a:r>
              <a:rPr lang="en-US" dirty="0"/>
              <a:t> 1</a:t>
            </a:r>
          </a:p>
        </p:txBody>
      </p:sp>
      <p:sp>
        <p:nvSpPr>
          <p:cNvPr id="16" name="Text Placeholder 15">
            <a:extLst>
              <a:ext uri="{FF2B5EF4-FFF2-40B4-BE49-F238E27FC236}">
                <a16:creationId xmlns:a16="http://schemas.microsoft.com/office/drawing/2014/main" id="{F359E3B8-1C3A-911B-C1E2-82D6E26FFB3F}"/>
              </a:ext>
            </a:extLst>
          </p:cNvPr>
          <p:cNvSpPr>
            <a:spLocks noGrp="1"/>
          </p:cNvSpPr>
          <p:nvPr>
            <p:ph type="body" sz="quarter" idx="14" hasCustomPrompt="1"/>
          </p:nvPr>
        </p:nvSpPr>
        <p:spPr>
          <a:xfrm>
            <a:off x="4313632" y="2957514"/>
            <a:ext cx="1202531" cy="523875"/>
          </a:xfrm>
        </p:spPr>
        <p:txBody>
          <a:bodyPr>
            <a:normAutofit/>
          </a:bodyPr>
          <a:lstStyle>
            <a:lvl1pPr marL="0" indent="0">
              <a:buNone/>
              <a:defRPr sz="2600">
                <a:solidFill>
                  <a:srgbClr val="333C4E"/>
                </a:solidFill>
                <a:latin typeface="Gilroy-Regular" panose="00000500000000000000" pitchFamily="2" charset="0"/>
              </a:defRPr>
            </a:lvl1pPr>
          </a:lstStyle>
          <a:p>
            <a:pPr lvl="0"/>
            <a:r>
              <a:rPr lang="en-US" dirty="0"/>
              <a:t>   text</a:t>
            </a:r>
          </a:p>
        </p:txBody>
      </p:sp>
    </p:spTree>
    <p:extLst>
      <p:ext uri="{BB962C8B-B14F-4D97-AF65-F5344CB8AC3E}">
        <p14:creationId xmlns:p14="http://schemas.microsoft.com/office/powerpoint/2010/main" val="124988814"/>
      </p:ext>
    </p:extLst>
  </p:cSld>
  <p:clrMapOvr>
    <a:masterClrMapping/>
  </p:clrMapOvr>
  <p:extLst>
    <p:ext uri="{DCECCB84-F9BA-43D5-87BE-67443E8EF086}">
      <p15:sldGuideLst xmlns:p15="http://schemas.microsoft.com/office/powerpoint/2012/main">
        <p15:guide id="1" orient="horz" pos="2160">
          <p15:clr>
            <a:srgbClr val="FBAE40"/>
          </p15:clr>
        </p15:guide>
        <p15:guide id="2" pos="312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ing Slide 2">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99925E01-9679-ED3C-54B8-29D0749B0C6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0"/>
            <a:ext cx="9906000" cy="6867061"/>
          </a:xfrm>
          <a:prstGeom prst="rect">
            <a:avLst/>
          </a:prstGeom>
        </p:spPr>
      </p:pic>
      <p:pic>
        <p:nvPicPr>
          <p:cNvPr id="3" name="Picture 2">
            <a:extLst>
              <a:ext uri="{FF2B5EF4-FFF2-40B4-BE49-F238E27FC236}">
                <a16:creationId xmlns:a16="http://schemas.microsoft.com/office/drawing/2014/main" id="{06807519-1520-CDB8-AF20-8B9691A93200}"/>
              </a:ext>
            </a:extLst>
          </p:cNvPr>
          <p:cNvPicPr>
            <a:picLocks noChangeAspect="1"/>
          </p:cNvPicPr>
          <p:nvPr userDrawn="1"/>
        </p:nvPicPr>
        <p:blipFill>
          <a:blip r:embed="rId4"/>
          <a:stretch>
            <a:fillRect/>
          </a:stretch>
        </p:blipFill>
        <p:spPr>
          <a:xfrm>
            <a:off x="4254730" y="110835"/>
            <a:ext cx="1415584" cy="1415584"/>
          </a:xfrm>
          <a:prstGeom prst="rect">
            <a:avLst/>
          </a:prstGeom>
        </p:spPr>
      </p:pic>
      <p:sp>
        <p:nvSpPr>
          <p:cNvPr id="6" name="Footer Placeholder 2">
            <a:extLst>
              <a:ext uri="{FF2B5EF4-FFF2-40B4-BE49-F238E27FC236}">
                <a16:creationId xmlns:a16="http://schemas.microsoft.com/office/drawing/2014/main" id="{3B35097F-6390-B6C5-59FB-C17FF33213CC}"/>
              </a:ext>
            </a:extLst>
          </p:cNvPr>
          <p:cNvSpPr>
            <a:spLocks noGrp="1"/>
          </p:cNvSpPr>
          <p:nvPr>
            <p:ph type="ftr" sz="quarter" idx="11"/>
          </p:nvPr>
        </p:nvSpPr>
        <p:spPr>
          <a:xfrm>
            <a:off x="171450" y="6356352"/>
            <a:ext cx="2386013" cy="365125"/>
          </a:xfrm>
        </p:spPr>
        <p:txBody>
          <a:bodyPr/>
          <a:lstStyle>
            <a:lvl1pPr>
              <a:defRPr sz="1400">
                <a:solidFill>
                  <a:srgbClr val="333C4E"/>
                </a:solidFill>
                <a:latin typeface="Gilroy-Regular" panose="00000500000000000000" pitchFamily="2" charset="0"/>
              </a:defRPr>
            </a:lvl1pPr>
          </a:lstStyle>
          <a:p>
            <a:r>
              <a:rPr lang="en-US" dirty="0"/>
              <a:t>VOLO Learning Culture </a:t>
            </a:r>
          </a:p>
        </p:txBody>
      </p:sp>
      <p:sp>
        <p:nvSpPr>
          <p:cNvPr id="7" name="Slide Number Placeholder 3">
            <a:extLst>
              <a:ext uri="{FF2B5EF4-FFF2-40B4-BE49-F238E27FC236}">
                <a16:creationId xmlns:a16="http://schemas.microsoft.com/office/drawing/2014/main" id="{8F6A5CEC-1E43-136E-B165-E21F2E8AAEB7}"/>
              </a:ext>
            </a:extLst>
          </p:cNvPr>
          <p:cNvSpPr>
            <a:spLocks noGrp="1"/>
          </p:cNvSpPr>
          <p:nvPr>
            <p:ph type="sldNum" sz="quarter" idx="12"/>
          </p:nvPr>
        </p:nvSpPr>
        <p:spPr>
          <a:xfrm>
            <a:off x="6996113" y="6356352"/>
            <a:ext cx="2228850" cy="365125"/>
          </a:xfrm>
        </p:spPr>
        <p:txBody>
          <a:bodyPr/>
          <a:lstStyle>
            <a:lvl1pPr>
              <a:defRPr sz="1400">
                <a:solidFill>
                  <a:srgbClr val="333C4E"/>
                </a:solidFill>
                <a:latin typeface="Gilroy-Regular" panose="00000500000000000000" pitchFamily="2" charset="0"/>
              </a:defRPr>
            </a:lvl1pPr>
          </a:lstStyle>
          <a:p>
            <a:fld id="{08CF6010-4BEF-CC4F-8009-16DA03D0C4E6}" type="slidenum">
              <a:rPr lang="en-US" smtClean="0"/>
              <a:pPr/>
              <a:t>‹#›</a:t>
            </a:fld>
            <a:endParaRPr lang="en-US" dirty="0"/>
          </a:p>
        </p:txBody>
      </p:sp>
      <p:sp>
        <p:nvSpPr>
          <p:cNvPr id="5" name="Title 13">
            <a:extLst>
              <a:ext uri="{FF2B5EF4-FFF2-40B4-BE49-F238E27FC236}">
                <a16:creationId xmlns:a16="http://schemas.microsoft.com/office/drawing/2014/main" id="{798E8BED-87A2-85B9-B4D8-88706C2E132A}"/>
              </a:ext>
            </a:extLst>
          </p:cNvPr>
          <p:cNvSpPr>
            <a:spLocks noGrp="1"/>
          </p:cNvSpPr>
          <p:nvPr>
            <p:ph type="title" hasCustomPrompt="1"/>
          </p:nvPr>
        </p:nvSpPr>
        <p:spPr>
          <a:xfrm>
            <a:off x="1816892" y="3989842"/>
            <a:ext cx="6272213" cy="592816"/>
          </a:xfrm>
        </p:spPr>
        <p:txBody>
          <a:bodyPr>
            <a:noAutofit/>
          </a:bodyPr>
          <a:lstStyle>
            <a:lvl1pPr algn="ctr">
              <a:defRPr sz="3000" b="0" i="0">
                <a:solidFill>
                  <a:srgbClr val="35B5E6"/>
                </a:solidFill>
                <a:latin typeface="Gilroy ExtraBold" panose="00000900000000000000" pitchFamily="50" charset="0"/>
                <a:ea typeface="Gilroy ExtraBold" panose="00000900000000000000" pitchFamily="50" charset="0"/>
                <a:cs typeface="Gilroy ExtraBold" panose="00000900000000000000" pitchFamily="50" charset="0"/>
              </a:defRPr>
            </a:lvl1pPr>
          </a:lstStyle>
          <a:p>
            <a:r>
              <a:rPr lang="en-US" dirty="0"/>
              <a:t>Your text appears here</a:t>
            </a:r>
          </a:p>
        </p:txBody>
      </p:sp>
      <p:sp>
        <p:nvSpPr>
          <p:cNvPr id="13" name="Text Placeholder 13">
            <a:extLst>
              <a:ext uri="{FF2B5EF4-FFF2-40B4-BE49-F238E27FC236}">
                <a16:creationId xmlns:a16="http://schemas.microsoft.com/office/drawing/2014/main" id="{ECF26764-8197-2AFA-C064-5A37F9B43260}"/>
              </a:ext>
            </a:extLst>
          </p:cNvPr>
          <p:cNvSpPr>
            <a:spLocks noGrp="1"/>
          </p:cNvSpPr>
          <p:nvPr>
            <p:ph type="body" sz="quarter" idx="13" hasCustomPrompt="1"/>
          </p:nvPr>
        </p:nvSpPr>
        <p:spPr>
          <a:xfrm>
            <a:off x="4591051" y="2390775"/>
            <a:ext cx="728660" cy="592138"/>
          </a:xfrm>
        </p:spPr>
        <p:txBody>
          <a:bodyPr/>
          <a:lstStyle>
            <a:lvl1pPr marL="0" indent="0">
              <a:buNone/>
              <a:defRPr sz="4400">
                <a:solidFill>
                  <a:srgbClr val="333C4E"/>
                </a:solidFill>
                <a:latin typeface="Gilroy-ExtraBold" panose="00000900000000000000" pitchFamily="2" charset="0"/>
              </a:defRPr>
            </a:lvl1pPr>
          </a:lstStyle>
          <a:p>
            <a:pPr lvl="0"/>
            <a:r>
              <a:rPr lang="en-US" dirty="0"/>
              <a:t> 1</a:t>
            </a:r>
          </a:p>
        </p:txBody>
      </p:sp>
      <p:sp>
        <p:nvSpPr>
          <p:cNvPr id="14" name="Text Placeholder 15">
            <a:extLst>
              <a:ext uri="{FF2B5EF4-FFF2-40B4-BE49-F238E27FC236}">
                <a16:creationId xmlns:a16="http://schemas.microsoft.com/office/drawing/2014/main" id="{48BF2B57-89F0-5E55-21BE-9491B2F7AB9B}"/>
              </a:ext>
            </a:extLst>
          </p:cNvPr>
          <p:cNvSpPr>
            <a:spLocks noGrp="1"/>
          </p:cNvSpPr>
          <p:nvPr>
            <p:ph type="body" sz="quarter" idx="14" hasCustomPrompt="1"/>
          </p:nvPr>
        </p:nvSpPr>
        <p:spPr>
          <a:xfrm>
            <a:off x="4313632" y="2957514"/>
            <a:ext cx="1202531" cy="523875"/>
          </a:xfrm>
        </p:spPr>
        <p:txBody>
          <a:bodyPr>
            <a:normAutofit/>
          </a:bodyPr>
          <a:lstStyle>
            <a:lvl1pPr marL="0" indent="0">
              <a:buNone/>
              <a:defRPr sz="2600">
                <a:solidFill>
                  <a:srgbClr val="333C4E"/>
                </a:solidFill>
                <a:latin typeface="Gilroy-Regular" panose="00000500000000000000" pitchFamily="2" charset="0"/>
              </a:defRPr>
            </a:lvl1pPr>
          </a:lstStyle>
          <a:p>
            <a:pPr lvl="0"/>
            <a:r>
              <a:rPr lang="en-US" dirty="0"/>
              <a:t>   text</a:t>
            </a:r>
          </a:p>
        </p:txBody>
      </p:sp>
    </p:spTree>
    <p:extLst>
      <p:ext uri="{BB962C8B-B14F-4D97-AF65-F5344CB8AC3E}">
        <p14:creationId xmlns:p14="http://schemas.microsoft.com/office/powerpoint/2010/main" val="1743551873"/>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ing Slide 3 ">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8D710E8-2E6D-051B-4310-E6CC198D21BF}"/>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0"/>
            <a:ext cx="9906000" cy="6867061"/>
          </a:xfrm>
          <a:prstGeom prst="rect">
            <a:avLst/>
          </a:prstGeom>
        </p:spPr>
      </p:pic>
      <p:sp>
        <p:nvSpPr>
          <p:cNvPr id="6" name="Footer Placeholder 2">
            <a:extLst>
              <a:ext uri="{FF2B5EF4-FFF2-40B4-BE49-F238E27FC236}">
                <a16:creationId xmlns:a16="http://schemas.microsoft.com/office/drawing/2014/main" id="{3B35097F-6390-B6C5-59FB-C17FF33213CC}"/>
              </a:ext>
            </a:extLst>
          </p:cNvPr>
          <p:cNvSpPr>
            <a:spLocks noGrp="1"/>
          </p:cNvSpPr>
          <p:nvPr>
            <p:ph type="ftr" sz="quarter" idx="11"/>
          </p:nvPr>
        </p:nvSpPr>
        <p:spPr>
          <a:xfrm>
            <a:off x="171450" y="6356352"/>
            <a:ext cx="2386013" cy="365125"/>
          </a:xfrm>
        </p:spPr>
        <p:txBody>
          <a:bodyPr/>
          <a:lstStyle>
            <a:lvl1pPr>
              <a:defRPr sz="1400">
                <a:solidFill>
                  <a:schemeClr val="bg1"/>
                </a:solidFill>
                <a:latin typeface="Gilroy-Regular" panose="00000500000000000000" pitchFamily="2" charset="0"/>
              </a:defRPr>
            </a:lvl1pPr>
          </a:lstStyle>
          <a:p>
            <a:r>
              <a:rPr lang="en-US" dirty="0"/>
              <a:t>VOLO Learning Culture </a:t>
            </a:r>
          </a:p>
        </p:txBody>
      </p:sp>
      <p:sp>
        <p:nvSpPr>
          <p:cNvPr id="7" name="Slide Number Placeholder 3">
            <a:extLst>
              <a:ext uri="{FF2B5EF4-FFF2-40B4-BE49-F238E27FC236}">
                <a16:creationId xmlns:a16="http://schemas.microsoft.com/office/drawing/2014/main" id="{8F6A5CEC-1E43-136E-B165-E21F2E8AAEB7}"/>
              </a:ext>
            </a:extLst>
          </p:cNvPr>
          <p:cNvSpPr>
            <a:spLocks noGrp="1"/>
          </p:cNvSpPr>
          <p:nvPr>
            <p:ph type="sldNum" sz="quarter" idx="12"/>
          </p:nvPr>
        </p:nvSpPr>
        <p:spPr>
          <a:xfrm>
            <a:off x="6996113" y="6356352"/>
            <a:ext cx="2228850" cy="365125"/>
          </a:xfrm>
        </p:spPr>
        <p:txBody>
          <a:bodyPr/>
          <a:lstStyle>
            <a:lvl1pPr>
              <a:defRPr sz="1400">
                <a:solidFill>
                  <a:schemeClr val="bg1"/>
                </a:solidFill>
                <a:latin typeface="Gilroy-Regular" panose="00000500000000000000" pitchFamily="2" charset="0"/>
              </a:defRPr>
            </a:lvl1pPr>
          </a:lstStyle>
          <a:p>
            <a:fld id="{08CF6010-4BEF-CC4F-8009-16DA03D0C4E6}" type="slidenum">
              <a:rPr lang="en-US" smtClean="0"/>
              <a:pPr/>
              <a:t>‹#›</a:t>
            </a:fld>
            <a:endParaRPr lang="en-US" dirty="0"/>
          </a:p>
        </p:txBody>
      </p:sp>
      <p:sp>
        <p:nvSpPr>
          <p:cNvPr id="5" name="Title 13">
            <a:extLst>
              <a:ext uri="{FF2B5EF4-FFF2-40B4-BE49-F238E27FC236}">
                <a16:creationId xmlns:a16="http://schemas.microsoft.com/office/drawing/2014/main" id="{798E8BED-87A2-85B9-B4D8-88706C2E132A}"/>
              </a:ext>
            </a:extLst>
          </p:cNvPr>
          <p:cNvSpPr>
            <a:spLocks noGrp="1"/>
          </p:cNvSpPr>
          <p:nvPr>
            <p:ph type="title" hasCustomPrompt="1"/>
          </p:nvPr>
        </p:nvSpPr>
        <p:spPr>
          <a:xfrm>
            <a:off x="1816892" y="3989842"/>
            <a:ext cx="6272213" cy="592816"/>
          </a:xfrm>
        </p:spPr>
        <p:txBody>
          <a:bodyPr>
            <a:noAutofit/>
          </a:bodyPr>
          <a:lstStyle>
            <a:lvl1pPr algn="ctr">
              <a:defRPr sz="3000" b="0" i="0">
                <a:solidFill>
                  <a:schemeClr val="bg1"/>
                </a:solidFill>
                <a:latin typeface="Gilroy ExtraBold" panose="00000900000000000000" pitchFamily="50" charset="0"/>
                <a:ea typeface="Gilroy ExtraBold" panose="00000900000000000000" pitchFamily="50" charset="0"/>
                <a:cs typeface="Gilroy ExtraBold" panose="00000900000000000000" pitchFamily="50" charset="0"/>
              </a:defRPr>
            </a:lvl1pPr>
          </a:lstStyle>
          <a:p>
            <a:r>
              <a:rPr lang="en-US" dirty="0"/>
              <a:t>Your text appears here</a:t>
            </a:r>
          </a:p>
        </p:txBody>
      </p:sp>
      <p:pic>
        <p:nvPicPr>
          <p:cNvPr id="8" name="Picture 7">
            <a:extLst>
              <a:ext uri="{FF2B5EF4-FFF2-40B4-BE49-F238E27FC236}">
                <a16:creationId xmlns:a16="http://schemas.microsoft.com/office/drawing/2014/main" id="{71817632-27FE-5E19-32DE-8730DC32A23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78136" y="143765"/>
            <a:ext cx="1349724" cy="1349724"/>
          </a:xfrm>
          <a:prstGeom prst="rect">
            <a:avLst/>
          </a:prstGeom>
        </p:spPr>
      </p:pic>
      <p:sp>
        <p:nvSpPr>
          <p:cNvPr id="11" name="Text Placeholder 13">
            <a:extLst>
              <a:ext uri="{FF2B5EF4-FFF2-40B4-BE49-F238E27FC236}">
                <a16:creationId xmlns:a16="http://schemas.microsoft.com/office/drawing/2014/main" id="{FD25099F-1D19-59A4-64C7-0DC0C2F5C6EA}"/>
              </a:ext>
            </a:extLst>
          </p:cNvPr>
          <p:cNvSpPr>
            <a:spLocks noGrp="1"/>
          </p:cNvSpPr>
          <p:nvPr>
            <p:ph type="body" sz="quarter" idx="13" hasCustomPrompt="1"/>
          </p:nvPr>
        </p:nvSpPr>
        <p:spPr>
          <a:xfrm>
            <a:off x="4591051" y="2390775"/>
            <a:ext cx="728660" cy="592138"/>
          </a:xfrm>
        </p:spPr>
        <p:txBody>
          <a:bodyPr/>
          <a:lstStyle>
            <a:lvl1pPr marL="0" indent="0">
              <a:buNone/>
              <a:defRPr sz="4400">
                <a:solidFill>
                  <a:srgbClr val="333C4E"/>
                </a:solidFill>
                <a:latin typeface="Gilroy-ExtraBold" panose="00000900000000000000" pitchFamily="2" charset="0"/>
              </a:defRPr>
            </a:lvl1pPr>
          </a:lstStyle>
          <a:p>
            <a:pPr lvl="0"/>
            <a:r>
              <a:rPr lang="en-US" dirty="0"/>
              <a:t> 1</a:t>
            </a:r>
          </a:p>
        </p:txBody>
      </p:sp>
      <p:sp>
        <p:nvSpPr>
          <p:cNvPr id="12" name="Text Placeholder 15">
            <a:extLst>
              <a:ext uri="{FF2B5EF4-FFF2-40B4-BE49-F238E27FC236}">
                <a16:creationId xmlns:a16="http://schemas.microsoft.com/office/drawing/2014/main" id="{36BE35ED-61E7-29A1-CB62-D0207AFEB602}"/>
              </a:ext>
            </a:extLst>
          </p:cNvPr>
          <p:cNvSpPr>
            <a:spLocks noGrp="1"/>
          </p:cNvSpPr>
          <p:nvPr>
            <p:ph type="body" sz="quarter" idx="14" hasCustomPrompt="1"/>
          </p:nvPr>
        </p:nvSpPr>
        <p:spPr>
          <a:xfrm>
            <a:off x="4313632" y="2957514"/>
            <a:ext cx="1202531" cy="523875"/>
          </a:xfrm>
        </p:spPr>
        <p:txBody>
          <a:bodyPr>
            <a:normAutofit/>
          </a:bodyPr>
          <a:lstStyle>
            <a:lvl1pPr marL="0" indent="0">
              <a:buNone/>
              <a:defRPr sz="2600">
                <a:solidFill>
                  <a:srgbClr val="333C4E"/>
                </a:solidFill>
                <a:latin typeface="Gilroy-Regular" panose="00000500000000000000" pitchFamily="2" charset="0"/>
              </a:defRPr>
            </a:lvl1pPr>
          </a:lstStyle>
          <a:p>
            <a:pPr lvl="0"/>
            <a:r>
              <a:rPr lang="en-US" dirty="0"/>
              <a:t>   text</a:t>
            </a:r>
          </a:p>
        </p:txBody>
      </p:sp>
    </p:spTree>
    <p:extLst>
      <p:ext uri="{BB962C8B-B14F-4D97-AF65-F5344CB8AC3E}">
        <p14:creationId xmlns:p14="http://schemas.microsoft.com/office/powerpoint/2010/main" val="1129036916"/>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438D1C-DECB-BF99-0C98-EB5FF0B41E85}"/>
              </a:ext>
            </a:extLst>
          </p:cNvPr>
          <p:cNvSpPr/>
          <p:nvPr userDrawn="1"/>
        </p:nvSpPr>
        <p:spPr>
          <a:xfrm>
            <a:off x="18" y="6196727"/>
            <a:ext cx="9905983" cy="661274"/>
          </a:xfrm>
          <a:prstGeom prst="rect">
            <a:avLst/>
          </a:prstGeom>
          <a:solidFill>
            <a:srgbClr val="35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 object 23">
            <a:extLst>
              <a:ext uri="{FF2B5EF4-FFF2-40B4-BE49-F238E27FC236}">
                <a16:creationId xmlns:a16="http://schemas.microsoft.com/office/drawing/2014/main" id="{AA7CAB8B-BFD9-481D-BAE6-9F97C07BEFB1}"/>
              </a:ext>
            </a:extLst>
          </p:cNvPr>
          <p:cNvSpPr/>
          <p:nvPr userDrawn="1"/>
        </p:nvSpPr>
        <p:spPr>
          <a:xfrm>
            <a:off x="1754004" y="318250"/>
            <a:ext cx="0" cy="711712"/>
          </a:xfrm>
          <a:custGeom>
            <a:avLst/>
            <a:gdLst/>
            <a:ahLst/>
            <a:cxnLst/>
            <a:rect l="l" t="t" r="r" b="b"/>
            <a:pathLst>
              <a:path h="784860">
                <a:moveTo>
                  <a:pt x="0" y="0"/>
                </a:moveTo>
                <a:lnTo>
                  <a:pt x="0" y="784745"/>
                </a:lnTo>
              </a:path>
            </a:pathLst>
          </a:custGeom>
          <a:ln w="12700">
            <a:solidFill>
              <a:srgbClr val="333C4E"/>
            </a:solidFill>
          </a:ln>
        </p:spPr>
        <p:txBody>
          <a:bodyPr wrap="square" lIns="0" tIns="0" rIns="0" bIns="0" rtlCol="0"/>
          <a:lstStyle/>
          <a:p>
            <a:endParaRPr sz="1632" dirty="0">
              <a:latin typeface="Muli" pitchFamily="2" charset="0"/>
            </a:endParaRPr>
          </a:p>
        </p:txBody>
      </p:sp>
      <p:pic>
        <p:nvPicPr>
          <p:cNvPr id="15" name="Picture 14">
            <a:extLst>
              <a:ext uri="{FF2B5EF4-FFF2-40B4-BE49-F238E27FC236}">
                <a16:creationId xmlns:a16="http://schemas.microsoft.com/office/drawing/2014/main" id="{C059ABE5-35CC-4995-9694-1B552BFAE8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786" y="426972"/>
            <a:ext cx="1116735" cy="489731"/>
          </a:xfrm>
          <a:prstGeom prst="rect">
            <a:avLst/>
          </a:prstGeom>
        </p:spPr>
      </p:pic>
      <p:sp>
        <p:nvSpPr>
          <p:cNvPr id="8" name="Holder 2">
            <a:extLst>
              <a:ext uri="{FF2B5EF4-FFF2-40B4-BE49-F238E27FC236}">
                <a16:creationId xmlns:a16="http://schemas.microsoft.com/office/drawing/2014/main" id="{F2D62243-6523-09FE-C15A-4444316657AD}"/>
              </a:ext>
            </a:extLst>
          </p:cNvPr>
          <p:cNvSpPr>
            <a:spLocks noGrp="1"/>
          </p:cNvSpPr>
          <p:nvPr>
            <p:ph type="title"/>
          </p:nvPr>
        </p:nvSpPr>
        <p:spPr>
          <a:xfrm>
            <a:off x="2031298" y="442971"/>
            <a:ext cx="5843405" cy="418638"/>
          </a:xfrm>
          <a:prstGeom prst="rect">
            <a:avLst/>
          </a:prstGeom>
        </p:spPr>
        <p:txBody>
          <a:bodyPr lIns="0" tIns="0" rIns="0" bIns="0">
            <a:noAutofit/>
          </a:bodyPr>
          <a:lstStyle>
            <a:lvl1pPr>
              <a:defRPr sz="3200" b="0" i="0">
                <a:solidFill>
                  <a:srgbClr val="35B5E6"/>
                </a:solidFill>
                <a:latin typeface="Gilroy-Bold" panose="00000800000000000000" pitchFamily="2" charset="0"/>
                <a:cs typeface="Gilroy-Bold" panose="00000800000000000000" pitchFamily="2" charset="0"/>
              </a:defRPr>
            </a:lvl1pPr>
          </a:lstStyle>
          <a:p>
            <a:endParaRPr dirty="0"/>
          </a:p>
        </p:txBody>
      </p:sp>
      <p:sp>
        <p:nvSpPr>
          <p:cNvPr id="3" name="Text Placeholder 2">
            <a:extLst>
              <a:ext uri="{FF2B5EF4-FFF2-40B4-BE49-F238E27FC236}">
                <a16:creationId xmlns:a16="http://schemas.microsoft.com/office/drawing/2014/main" id="{55EB47BF-FBE0-7FF8-C74B-D3BD0DA67F8B}"/>
              </a:ext>
            </a:extLst>
          </p:cNvPr>
          <p:cNvSpPr>
            <a:spLocks noGrp="1"/>
          </p:cNvSpPr>
          <p:nvPr>
            <p:ph type="body" sz="quarter" idx="13" hasCustomPrompt="1"/>
          </p:nvPr>
        </p:nvSpPr>
        <p:spPr>
          <a:xfrm>
            <a:off x="411163" y="1322353"/>
            <a:ext cx="4541836" cy="4238625"/>
          </a:xfrm>
        </p:spPr>
        <p:txBody>
          <a:bodyPr>
            <a:normAutofit/>
          </a:bodyPr>
          <a:lstStyle>
            <a:lvl1pPr marL="0" indent="0" algn="l">
              <a:buNone/>
              <a:defRPr sz="1400">
                <a:solidFill>
                  <a:srgbClr val="484949"/>
                </a:solidFill>
                <a:latin typeface="Gilroy-Regular" panose="00000500000000000000" pitchFamily="2" charset="0"/>
              </a:defRPr>
            </a:lvl1pPr>
            <a:lvl2pPr marL="457200" indent="0" algn="l">
              <a:buNone/>
              <a:defRPr sz="1400">
                <a:solidFill>
                  <a:srgbClr val="484949"/>
                </a:solidFill>
                <a:latin typeface="Gilroy-Regular" panose="00000500000000000000" pitchFamily="2" charset="0"/>
              </a:defRPr>
            </a:lvl2pPr>
            <a:lvl3pPr marL="914400" indent="0" algn="l">
              <a:buNone/>
              <a:defRPr sz="1400">
                <a:solidFill>
                  <a:srgbClr val="484949"/>
                </a:solidFill>
                <a:latin typeface="Gilroy-Regular" panose="00000500000000000000" pitchFamily="2" charset="0"/>
              </a:defRPr>
            </a:lvl3pPr>
            <a:lvl4pPr marL="1371600" indent="0" algn="l">
              <a:buNone/>
              <a:defRPr sz="1400">
                <a:solidFill>
                  <a:srgbClr val="484949"/>
                </a:solidFill>
                <a:latin typeface="Gilroy-Regular" panose="00000500000000000000" pitchFamily="2" charset="0"/>
              </a:defRPr>
            </a:lvl4pPr>
            <a:lvl5pPr marL="1828800" indent="0" algn="l">
              <a:buNone/>
              <a:defRPr sz="1400">
                <a:solidFill>
                  <a:srgbClr val="484949"/>
                </a:solidFill>
                <a:latin typeface="Gilroy-Regular" panose="00000500000000000000" pitchFamily="2" charset="0"/>
              </a:defRPr>
            </a:lvl5pPr>
          </a:lstStyle>
          <a:p>
            <a:pPr lvl="0"/>
            <a:r>
              <a:rPr lang="en-US" dirty="0"/>
              <a:t>With our tech expertise and experience in engineering sophisticated tech solutions, we enable you to achieve your business objectives in tune with your strategy, time, and budget. What you’ll get is future-proof software that will help you maintain your competitive edge. </a:t>
            </a:r>
          </a:p>
        </p:txBody>
      </p:sp>
      <p:sp>
        <p:nvSpPr>
          <p:cNvPr id="9" name="Footer Placeholder 2">
            <a:extLst>
              <a:ext uri="{FF2B5EF4-FFF2-40B4-BE49-F238E27FC236}">
                <a16:creationId xmlns:a16="http://schemas.microsoft.com/office/drawing/2014/main" id="{DFBF5A88-D7E7-87AF-CAF2-53A4E395CEB4}"/>
              </a:ext>
            </a:extLst>
          </p:cNvPr>
          <p:cNvSpPr>
            <a:spLocks noGrp="1"/>
          </p:cNvSpPr>
          <p:nvPr>
            <p:ph type="ftr" sz="quarter" idx="11"/>
          </p:nvPr>
        </p:nvSpPr>
        <p:spPr>
          <a:xfrm>
            <a:off x="171450" y="6356352"/>
            <a:ext cx="2386013" cy="365125"/>
          </a:xfrm>
        </p:spPr>
        <p:txBody>
          <a:bodyPr/>
          <a:lstStyle>
            <a:lvl1pPr>
              <a:defRPr sz="1400">
                <a:solidFill>
                  <a:schemeClr val="bg1"/>
                </a:solidFill>
                <a:latin typeface="Gilroy-Regular" panose="00000500000000000000" pitchFamily="2" charset="0"/>
              </a:defRPr>
            </a:lvl1pPr>
          </a:lstStyle>
          <a:p>
            <a:r>
              <a:rPr lang="en-US" dirty="0"/>
              <a:t>VOLO Learning Culture</a:t>
            </a:r>
          </a:p>
        </p:txBody>
      </p:sp>
      <p:sp>
        <p:nvSpPr>
          <p:cNvPr id="11" name="Slide Number Placeholder 3">
            <a:extLst>
              <a:ext uri="{FF2B5EF4-FFF2-40B4-BE49-F238E27FC236}">
                <a16:creationId xmlns:a16="http://schemas.microsoft.com/office/drawing/2014/main" id="{FF37B3B0-0F85-6E8C-105E-E2D42F15DB1F}"/>
              </a:ext>
            </a:extLst>
          </p:cNvPr>
          <p:cNvSpPr>
            <a:spLocks noGrp="1"/>
          </p:cNvSpPr>
          <p:nvPr>
            <p:ph type="sldNum" sz="quarter" idx="12"/>
          </p:nvPr>
        </p:nvSpPr>
        <p:spPr>
          <a:xfrm>
            <a:off x="6996113" y="6356352"/>
            <a:ext cx="2228850" cy="365125"/>
          </a:xfrm>
        </p:spPr>
        <p:txBody>
          <a:bodyPr/>
          <a:lstStyle>
            <a:lvl1pPr>
              <a:defRPr sz="1400">
                <a:solidFill>
                  <a:schemeClr val="bg1"/>
                </a:solidFill>
                <a:latin typeface="Gilroy-Regular" panose="00000500000000000000" pitchFamily="2" charset="0"/>
              </a:defRPr>
            </a:lvl1pPr>
          </a:lstStyle>
          <a:p>
            <a:fld id="{08CF6010-4BEF-CC4F-8009-16DA03D0C4E6}" type="slidenum">
              <a:rPr lang="en-US" smtClean="0"/>
              <a:pPr/>
              <a:t>‹#›</a:t>
            </a:fld>
            <a:endParaRPr lang="en-US" dirty="0"/>
          </a:p>
        </p:txBody>
      </p:sp>
    </p:spTree>
    <p:extLst>
      <p:ext uri="{BB962C8B-B14F-4D97-AF65-F5344CB8AC3E}">
        <p14:creationId xmlns:p14="http://schemas.microsoft.com/office/powerpoint/2010/main" val="580901625"/>
      </p:ext>
    </p:extLst>
  </p:cSld>
  <p:clrMapOvr>
    <a:masterClrMapping/>
  </p:clrMapOvr>
  <p:extLst>
    <p:ext uri="{DCECCB84-F9BA-43D5-87BE-67443E8EF086}">
      <p15:sldGuideLst xmlns:p15="http://schemas.microsoft.com/office/powerpoint/2012/main">
        <p15:guide id="1" orient="horz" pos="2160">
          <p15:clr>
            <a:srgbClr val="FBAE40"/>
          </p15:clr>
        </p15:guide>
        <p15:guide id="2" pos="26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Bull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81D5E1-F6E6-B107-1F01-6D388094F142}"/>
              </a:ext>
            </a:extLst>
          </p:cNvPr>
          <p:cNvSpPr/>
          <p:nvPr userDrawn="1"/>
        </p:nvSpPr>
        <p:spPr>
          <a:xfrm>
            <a:off x="18" y="6196727"/>
            <a:ext cx="9905983" cy="661274"/>
          </a:xfrm>
          <a:prstGeom prst="rect">
            <a:avLst/>
          </a:prstGeom>
          <a:solidFill>
            <a:srgbClr val="35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67FF281-2CF9-A5E4-AAC0-150C8B592A59}"/>
              </a:ext>
            </a:extLst>
          </p:cNvPr>
          <p:cNvSpPr txBox="1">
            <a:spLocks/>
          </p:cNvSpPr>
          <p:nvPr userDrawn="1"/>
        </p:nvSpPr>
        <p:spPr>
          <a:xfrm>
            <a:off x="171450" y="6356352"/>
            <a:ext cx="2386013" cy="365125"/>
          </a:xfrm>
          <a:prstGeom prst="rect">
            <a:avLst/>
          </a:prstGeom>
        </p:spPr>
        <p:txBody>
          <a:bodyPr vert="horz" lIns="91440" tIns="45720" rIns="91440" bIns="45720" rtlCol="0" anchor="ctr"/>
          <a:lstStyle>
            <a:defPPr>
              <a:defRPr lang="en-US"/>
            </a:defPPr>
            <a:lvl1pPr marL="0" algn="ctr" defTabSz="914400" rtl="0" eaLnBrk="1" latinLnBrk="0" hangingPunct="1">
              <a:defRPr sz="1400" kern="1200">
                <a:solidFill>
                  <a:schemeClr val="bg1"/>
                </a:solidFill>
                <a:latin typeface="Gilroy-Regular"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VOLO Learning Culture</a:t>
            </a:r>
            <a:endParaRPr lang="en-US" dirty="0"/>
          </a:p>
        </p:txBody>
      </p:sp>
      <p:sp>
        <p:nvSpPr>
          <p:cNvPr id="4" name="Slide Number Placeholder 3">
            <a:extLst>
              <a:ext uri="{FF2B5EF4-FFF2-40B4-BE49-F238E27FC236}">
                <a16:creationId xmlns:a16="http://schemas.microsoft.com/office/drawing/2014/main" id="{B3FB8978-E654-271A-B95A-438C9B0E37CA}"/>
              </a:ext>
            </a:extLst>
          </p:cNvPr>
          <p:cNvSpPr txBox="1">
            <a:spLocks/>
          </p:cNvSpPr>
          <p:nvPr userDrawn="1"/>
        </p:nvSpPr>
        <p:spPr>
          <a:xfrm>
            <a:off x="6996113" y="6356352"/>
            <a:ext cx="2228850"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bg1"/>
                </a:solidFill>
                <a:latin typeface="Gilroy-Regular"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6010-4BEF-CC4F-8009-16DA03D0C4E6}" type="slidenum">
              <a:rPr lang="en-US" smtClean="0"/>
              <a:pPr/>
              <a:t>‹#›</a:t>
            </a:fld>
            <a:endParaRPr lang="en-US" dirty="0"/>
          </a:p>
        </p:txBody>
      </p:sp>
      <p:sp>
        <p:nvSpPr>
          <p:cNvPr id="9" name="Holder 2">
            <a:extLst>
              <a:ext uri="{FF2B5EF4-FFF2-40B4-BE49-F238E27FC236}">
                <a16:creationId xmlns:a16="http://schemas.microsoft.com/office/drawing/2014/main" id="{7F68A397-7108-4CA5-A2D8-859901E08086}"/>
              </a:ext>
            </a:extLst>
          </p:cNvPr>
          <p:cNvSpPr>
            <a:spLocks noGrp="1"/>
          </p:cNvSpPr>
          <p:nvPr>
            <p:ph type="title" hasCustomPrompt="1"/>
          </p:nvPr>
        </p:nvSpPr>
        <p:spPr>
          <a:xfrm>
            <a:off x="2031298" y="442971"/>
            <a:ext cx="5843405" cy="418638"/>
          </a:xfrm>
          <a:prstGeom prst="rect">
            <a:avLst/>
          </a:prstGeom>
        </p:spPr>
        <p:txBody>
          <a:bodyPr lIns="0" tIns="0" rIns="0" bIns="0">
            <a:noAutofit/>
          </a:bodyPr>
          <a:lstStyle>
            <a:lvl1pPr>
              <a:defRPr sz="3200" b="0" i="0">
                <a:solidFill>
                  <a:srgbClr val="35B5E6"/>
                </a:solidFill>
                <a:latin typeface="Gilroy-Bold" panose="00000800000000000000" pitchFamily="2" charset="0"/>
                <a:cs typeface="Gilroy-Bold" panose="00000800000000000000" pitchFamily="2" charset="0"/>
              </a:defRPr>
            </a:lvl1pPr>
          </a:lstStyle>
          <a:p>
            <a:r>
              <a:rPr lang="en-US" dirty="0"/>
              <a:t>Bullet Points</a:t>
            </a:r>
            <a:endParaRPr dirty="0"/>
          </a:p>
        </p:txBody>
      </p:sp>
      <p:sp>
        <p:nvSpPr>
          <p:cNvPr id="13" name="bk object 23">
            <a:extLst>
              <a:ext uri="{FF2B5EF4-FFF2-40B4-BE49-F238E27FC236}">
                <a16:creationId xmlns:a16="http://schemas.microsoft.com/office/drawing/2014/main" id="{E75ABCD0-191B-4ED2-96EE-0143A1A3F922}"/>
              </a:ext>
            </a:extLst>
          </p:cNvPr>
          <p:cNvSpPr/>
          <p:nvPr userDrawn="1"/>
        </p:nvSpPr>
        <p:spPr>
          <a:xfrm>
            <a:off x="1754004" y="318250"/>
            <a:ext cx="0" cy="711712"/>
          </a:xfrm>
          <a:custGeom>
            <a:avLst/>
            <a:gdLst/>
            <a:ahLst/>
            <a:cxnLst/>
            <a:rect l="l" t="t" r="r" b="b"/>
            <a:pathLst>
              <a:path h="784860">
                <a:moveTo>
                  <a:pt x="0" y="0"/>
                </a:moveTo>
                <a:lnTo>
                  <a:pt x="0" y="784745"/>
                </a:lnTo>
              </a:path>
            </a:pathLst>
          </a:custGeom>
          <a:ln w="12700">
            <a:solidFill>
              <a:srgbClr val="333C4E"/>
            </a:solidFill>
          </a:ln>
        </p:spPr>
        <p:txBody>
          <a:bodyPr wrap="square" lIns="0" tIns="0" rIns="0" bIns="0" rtlCol="0"/>
          <a:lstStyle/>
          <a:p>
            <a:endParaRPr sz="1632" dirty="0">
              <a:latin typeface="Muli" pitchFamily="2" charset="0"/>
            </a:endParaRPr>
          </a:p>
        </p:txBody>
      </p:sp>
      <p:pic>
        <p:nvPicPr>
          <p:cNvPr id="16" name="Picture 15">
            <a:extLst>
              <a:ext uri="{FF2B5EF4-FFF2-40B4-BE49-F238E27FC236}">
                <a16:creationId xmlns:a16="http://schemas.microsoft.com/office/drawing/2014/main" id="{3E352A3E-4F78-4CF9-986B-4A6EEB7A8F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786" y="426972"/>
            <a:ext cx="1116735" cy="489731"/>
          </a:xfrm>
          <a:prstGeom prst="rect">
            <a:avLst/>
          </a:prstGeom>
        </p:spPr>
      </p:pic>
      <p:sp>
        <p:nvSpPr>
          <p:cNvPr id="14" name="Text Placeholder 2">
            <a:extLst>
              <a:ext uri="{FF2B5EF4-FFF2-40B4-BE49-F238E27FC236}">
                <a16:creationId xmlns:a16="http://schemas.microsoft.com/office/drawing/2014/main" id="{BEB2AEFA-6B71-9930-294C-ACC97F0EA0D8}"/>
              </a:ext>
            </a:extLst>
          </p:cNvPr>
          <p:cNvSpPr>
            <a:spLocks noGrp="1"/>
          </p:cNvSpPr>
          <p:nvPr>
            <p:ph type="body" sz="quarter" idx="14" hasCustomPrompt="1"/>
          </p:nvPr>
        </p:nvSpPr>
        <p:spPr>
          <a:xfrm>
            <a:off x="334586" y="1450984"/>
            <a:ext cx="4210050" cy="1191678"/>
          </a:xfrm>
        </p:spPr>
        <p:txBody>
          <a:bodyPr/>
          <a:lstStyle>
            <a:lvl1pPr marL="285750" indent="-285750">
              <a:buFontTx/>
              <a:buBlip>
                <a:blip r:embed="rId3">
                  <a:extLst>
                    <a:ext uri="{96DAC541-7B7A-43D3-8B79-37D633B846F1}">
                      <asvg:svgBlip xmlns:asvg="http://schemas.microsoft.com/office/drawing/2016/SVG/main" xmlns="" r:embed="rId4"/>
                    </a:ext>
                  </a:extLst>
                </a:blip>
              </a:buBlip>
              <a:defRPr sz="1600">
                <a:solidFill>
                  <a:srgbClr val="484949"/>
                </a:solidFill>
                <a:latin typeface="Gilroy-Regular" panose="00000500000000000000" pitchFamily="2" charset="0"/>
              </a:defRPr>
            </a:lvl1pPr>
          </a:lstStyle>
          <a:p>
            <a:pPr lvl="0"/>
            <a:r>
              <a:rPr lang="en-US" dirty="0"/>
              <a:t>Determining priorities</a:t>
            </a:r>
          </a:p>
          <a:p>
            <a:pPr lvl="0"/>
            <a:r>
              <a:rPr lang="en-US" dirty="0"/>
              <a:t>Defining development paths</a:t>
            </a:r>
          </a:p>
          <a:p>
            <a:pPr lvl="0"/>
            <a:r>
              <a:rPr lang="en-US" dirty="0"/>
              <a:t>Documenting</a:t>
            </a:r>
          </a:p>
          <a:p>
            <a:pPr lvl="0"/>
            <a:endParaRPr lang="en-US" dirty="0"/>
          </a:p>
          <a:p>
            <a:pPr lvl="0"/>
            <a:endParaRPr lang="en-US" dirty="0"/>
          </a:p>
        </p:txBody>
      </p:sp>
    </p:spTree>
    <p:extLst>
      <p:ext uri="{BB962C8B-B14F-4D97-AF65-F5344CB8AC3E}">
        <p14:creationId xmlns:p14="http://schemas.microsoft.com/office/powerpoint/2010/main" val="37266928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6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latin typeface="Muli" pitchFamily="2" charset="0"/>
              </a:defRPr>
            </a:lvl1pPr>
          </a:lstStyle>
          <a:p>
            <a:fld id="{D0DF8EBF-8378-634C-A02B-E8236C3CC765}" type="datetime1">
              <a:rPr lang="en-US" smtClean="0"/>
              <a:pPr/>
              <a:t>01/30/2023</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latin typeface="Muli" pitchFamily="2" charset="0"/>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latin typeface="Muli" pitchFamily="2" charset="0"/>
              </a:defRPr>
            </a:lvl1pPr>
          </a:lstStyle>
          <a:p>
            <a:fld id="{08CF6010-4BEF-CC4F-8009-16DA03D0C4E6}" type="slidenum">
              <a:rPr lang="en-US" smtClean="0"/>
              <a:pPr/>
              <a:t>‹#›</a:t>
            </a:fld>
            <a:endParaRPr lang="en-US" dirty="0"/>
          </a:p>
        </p:txBody>
      </p:sp>
    </p:spTree>
    <p:extLst>
      <p:ext uri="{BB962C8B-B14F-4D97-AF65-F5344CB8AC3E}">
        <p14:creationId xmlns:p14="http://schemas.microsoft.com/office/powerpoint/2010/main" val="697265520"/>
      </p:ext>
    </p:extLst>
  </p:cSld>
  <p:clrMap bg1="lt1" tx1="dk1" bg2="lt2" tx2="dk2" accent1="accent1" accent2="accent2" accent3="accent3" accent4="accent4" accent5="accent5" accent6="accent6" hlink="hlink" folHlink="folHlink"/>
  <p:sldLayoutIdLst>
    <p:sldLayoutId id="2147483667" r:id="rId1"/>
    <p:sldLayoutId id="2147483692" r:id="rId2"/>
    <p:sldLayoutId id="2147483693" r:id="rId3"/>
    <p:sldLayoutId id="2147483695" r:id="rId4"/>
    <p:sldLayoutId id="2147483694" r:id="rId5"/>
    <p:sldLayoutId id="2147483696" r:id="rId6"/>
    <p:sldLayoutId id="2147483697" r:id="rId7"/>
    <p:sldLayoutId id="2147483698" r:id="rId8"/>
    <p:sldLayoutId id="2147483677" r:id="rId9"/>
    <p:sldLayoutId id="2147483699" r:id="rId10"/>
    <p:sldLayoutId id="2147483700" r:id="rId11"/>
    <p:sldLayoutId id="2147483701" r:id="rId12"/>
    <p:sldLayoutId id="2147483678" r:id="rId13"/>
    <p:sldLayoutId id="2147483679" r:id="rId14"/>
    <p:sldLayoutId id="2147483702" r:id="rId15"/>
    <p:sldLayoutId id="2147483683" r:id="rId16"/>
  </p:sldLayoutIdLst>
  <p:hf hdr="0" dt="0"/>
  <p:txStyles>
    <p:titleStyle>
      <a:lvl1pPr algn="l" defTabSz="914400" rtl="0" eaLnBrk="1" latinLnBrk="0" hangingPunct="1">
        <a:lnSpc>
          <a:spcPct val="90000"/>
        </a:lnSpc>
        <a:spcBef>
          <a:spcPct val="0"/>
        </a:spcBef>
        <a:buNone/>
        <a:defRPr sz="4400" kern="1200">
          <a:solidFill>
            <a:schemeClr val="tx1"/>
          </a:solidFill>
          <a:latin typeface="Muli Light"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uli"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uli"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i"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i"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i"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7FD32-3640-ED05-09A9-2C8BEAEB9CAD}"/>
              </a:ext>
            </a:extLst>
          </p:cNvPr>
          <p:cNvSpPr>
            <a:spLocks noGrp="1"/>
          </p:cNvSpPr>
          <p:nvPr>
            <p:ph type="title"/>
          </p:nvPr>
        </p:nvSpPr>
        <p:spPr>
          <a:xfrm>
            <a:off x="451061" y="2427742"/>
            <a:ext cx="6272213" cy="592816"/>
          </a:xfrm>
        </p:spPr>
        <p:txBody>
          <a:bodyPr/>
          <a:lstStyle/>
          <a:p>
            <a:pPr algn="l"/>
            <a:r>
              <a:rPr lang="en-US" b="1" dirty="0" smtClean="0">
                <a:latin typeface="Agency FB" panose="020B0503020202020204" pitchFamily="34" charset="0"/>
              </a:rPr>
              <a:t>INTERNSHIP</a:t>
            </a:r>
            <a:endParaRPr lang="ru-RU" b="1" dirty="0"/>
          </a:p>
        </p:txBody>
      </p:sp>
    </p:spTree>
    <p:extLst>
      <p:ext uri="{BB962C8B-B14F-4D97-AF65-F5344CB8AC3E}">
        <p14:creationId xmlns:p14="http://schemas.microsoft.com/office/powerpoint/2010/main" val="3072141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16F6-686A-54C5-206F-F9D6A629AAC1}"/>
              </a:ext>
            </a:extLst>
          </p:cNvPr>
          <p:cNvSpPr>
            <a:spLocks noGrp="1"/>
          </p:cNvSpPr>
          <p:nvPr>
            <p:ph type="title"/>
          </p:nvPr>
        </p:nvSpPr>
        <p:spPr/>
        <p:txBody>
          <a:bodyPr/>
          <a:lstStyle/>
          <a:p>
            <a:r>
              <a:rPr lang="en-US" b="1" dirty="0" smtClean="0">
                <a:latin typeface="Agency FB" panose="020B0503020202020204" pitchFamily="34" charset="0"/>
              </a:rPr>
              <a:t>MAIN CONCEPTS</a:t>
            </a:r>
            <a:endParaRPr lang="ru-RU" b="1" dirty="0">
              <a:latin typeface="Gilroy ExtraBold" panose="00000900000000000000" charset="0"/>
            </a:endParaRPr>
          </a:p>
        </p:txBody>
      </p:sp>
      <p:sp>
        <p:nvSpPr>
          <p:cNvPr id="3" name="Text Placeholder 2">
            <a:extLst>
              <a:ext uri="{FF2B5EF4-FFF2-40B4-BE49-F238E27FC236}">
                <a16:creationId xmlns:a16="http://schemas.microsoft.com/office/drawing/2014/main" id="{06F54E7C-883A-0D2B-A42B-07F20E88B52C}"/>
              </a:ext>
            </a:extLst>
          </p:cNvPr>
          <p:cNvSpPr>
            <a:spLocks noGrp="1"/>
          </p:cNvSpPr>
          <p:nvPr>
            <p:ph type="body" sz="quarter" idx="14"/>
          </p:nvPr>
        </p:nvSpPr>
        <p:spPr>
          <a:xfrm>
            <a:off x="404254" y="1483641"/>
            <a:ext cx="5141139" cy="4349428"/>
          </a:xfrm>
        </p:spPr>
        <p:txBody>
          <a:bodyPr>
            <a:noAutofit/>
          </a:bodyPr>
          <a:lstStyle/>
          <a:p>
            <a:r>
              <a:rPr lang="en-US" sz="3200" b="1" i="0" dirty="0" smtClean="0">
                <a:solidFill>
                  <a:srgbClr val="374151"/>
                </a:solidFill>
                <a:effectLst/>
                <a:latin typeface="Agency FB" panose="020B0503020202020204" pitchFamily="34" charset="0"/>
              </a:rPr>
              <a:t>Acquaintance</a:t>
            </a:r>
          </a:p>
          <a:p>
            <a:r>
              <a:rPr lang="en-US" sz="3200" b="1" dirty="0" smtClean="0">
                <a:solidFill>
                  <a:srgbClr val="374151"/>
                </a:solidFill>
                <a:latin typeface="Agency FB" panose="020B0503020202020204" pitchFamily="34" charset="0"/>
              </a:rPr>
              <a:t>Plan</a:t>
            </a:r>
          </a:p>
          <a:p>
            <a:r>
              <a:rPr lang="en-US" sz="3200" b="1" i="0" dirty="0" smtClean="0">
                <a:solidFill>
                  <a:srgbClr val="374151"/>
                </a:solidFill>
                <a:effectLst/>
                <a:latin typeface="Agency FB" panose="020B0503020202020204" pitchFamily="34" charset="0"/>
              </a:rPr>
              <a:t>Mentoring</a:t>
            </a:r>
          </a:p>
          <a:p>
            <a:r>
              <a:rPr lang="en-GB" sz="3200" b="1" dirty="0" smtClean="0">
                <a:solidFill>
                  <a:srgbClr val="374151"/>
                </a:solidFill>
                <a:latin typeface="Agency FB" panose="020B0503020202020204" pitchFamily="34" charset="0"/>
              </a:rPr>
              <a:t>Notes</a:t>
            </a:r>
          </a:p>
          <a:p>
            <a:r>
              <a:rPr lang="en-GB" sz="3200" b="1" dirty="0" smtClean="0">
                <a:solidFill>
                  <a:srgbClr val="374151"/>
                </a:solidFill>
                <a:latin typeface="Agency FB" panose="020B0503020202020204" pitchFamily="34" charset="0"/>
              </a:rPr>
              <a:t>Cloud</a:t>
            </a:r>
          </a:p>
          <a:p>
            <a:r>
              <a:rPr lang="en-GB" sz="3200" b="1" dirty="0" smtClean="0">
                <a:solidFill>
                  <a:srgbClr val="374151"/>
                </a:solidFill>
                <a:latin typeface="Agency FB" panose="020B0503020202020204" pitchFamily="34" charset="0"/>
              </a:rPr>
              <a:t>Entertaining Product</a:t>
            </a:r>
          </a:p>
          <a:p>
            <a:r>
              <a:rPr lang="en-GB" sz="3200" b="1" dirty="0" smtClean="0">
                <a:solidFill>
                  <a:srgbClr val="374151"/>
                </a:solidFill>
                <a:latin typeface="Agency FB" panose="020B0503020202020204" pitchFamily="34" charset="0"/>
              </a:rPr>
              <a:t>Report</a:t>
            </a:r>
          </a:p>
          <a:p>
            <a:r>
              <a:rPr lang="en-GB" sz="3200" b="1" dirty="0" smtClean="0">
                <a:solidFill>
                  <a:srgbClr val="374151"/>
                </a:solidFill>
                <a:latin typeface="Agency FB" panose="020B0503020202020204" pitchFamily="34" charset="0"/>
              </a:rPr>
              <a:t>Motivation</a:t>
            </a:r>
          </a:p>
          <a:p>
            <a:endParaRPr lang="en-US" sz="3200" b="1" i="0" dirty="0">
              <a:solidFill>
                <a:srgbClr val="374151"/>
              </a:solidFill>
              <a:effectLst/>
              <a:latin typeface="Agency FB" panose="020B0503020202020204" pitchFamily="34" charset="0"/>
            </a:endParaRPr>
          </a:p>
        </p:txBody>
      </p:sp>
      <p:pic>
        <p:nvPicPr>
          <p:cNvPr id="4" name="Graphic 3">
            <a:extLst>
              <a:ext uri="{FF2B5EF4-FFF2-40B4-BE49-F238E27FC236}">
                <a16:creationId xmlns:a16="http://schemas.microsoft.com/office/drawing/2014/main" id="{2FD66613-6465-D8A7-210C-84A390C5B64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233893" y="3828984"/>
            <a:ext cx="3658039" cy="2064853"/>
          </a:xfrm>
          <a:prstGeom prst="rect">
            <a:avLst/>
          </a:prstGeom>
        </p:spPr>
      </p:pic>
    </p:spTree>
    <p:extLst>
      <p:ext uri="{BB962C8B-B14F-4D97-AF65-F5344CB8AC3E}">
        <p14:creationId xmlns:p14="http://schemas.microsoft.com/office/powerpoint/2010/main" val="2025055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16F6-686A-54C5-206F-F9D6A629AAC1}"/>
              </a:ext>
            </a:extLst>
          </p:cNvPr>
          <p:cNvSpPr>
            <a:spLocks noGrp="1"/>
          </p:cNvSpPr>
          <p:nvPr>
            <p:ph type="title"/>
          </p:nvPr>
        </p:nvSpPr>
        <p:spPr/>
        <p:txBody>
          <a:bodyPr/>
          <a:lstStyle/>
          <a:p>
            <a:r>
              <a:rPr lang="en-US" b="1" dirty="0" smtClean="0">
                <a:latin typeface="Agency FB" panose="020B0503020202020204" pitchFamily="34" charset="0"/>
              </a:rPr>
              <a:t>PLAN</a:t>
            </a:r>
            <a:endParaRPr lang="ru-RU" b="1" dirty="0">
              <a:latin typeface="Gilroy ExtraBold" panose="00000900000000000000" charset="0"/>
            </a:endParaRPr>
          </a:p>
        </p:txBody>
      </p:sp>
      <p:sp>
        <p:nvSpPr>
          <p:cNvPr id="3" name="Text Placeholder 2">
            <a:extLst>
              <a:ext uri="{FF2B5EF4-FFF2-40B4-BE49-F238E27FC236}">
                <a16:creationId xmlns:a16="http://schemas.microsoft.com/office/drawing/2014/main" id="{06F54E7C-883A-0D2B-A42B-07F20E88B52C}"/>
              </a:ext>
            </a:extLst>
          </p:cNvPr>
          <p:cNvSpPr>
            <a:spLocks noGrp="1"/>
          </p:cNvSpPr>
          <p:nvPr>
            <p:ph type="body" sz="quarter" idx="14"/>
          </p:nvPr>
        </p:nvSpPr>
        <p:spPr>
          <a:xfrm>
            <a:off x="404254" y="1774588"/>
            <a:ext cx="9030691" cy="4335267"/>
          </a:xfrm>
        </p:spPr>
        <p:txBody>
          <a:bodyPr>
            <a:noAutofit/>
          </a:bodyPr>
          <a:lstStyle/>
          <a:p>
            <a:pPr marL="0" indent="0">
              <a:buNone/>
            </a:pPr>
            <a:r>
              <a:rPr lang="en-US" sz="3200" b="1" dirty="0">
                <a:latin typeface="Agency FB" panose="020B0503020202020204" pitchFamily="34" charset="0"/>
              </a:rPr>
              <a:t>Karen</a:t>
            </a:r>
            <a:endParaRPr lang="en-US" sz="3200" dirty="0">
              <a:latin typeface="Agency FB" panose="020B0503020202020204" pitchFamily="34" charset="0"/>
            </a:endParaRPr>
          </a:p>
          <a:p>
            <a:pPr fontAlgn="base"/>
            <a:r>
              <a:rPr lang="en-US" sz="3200" dirty="0" smtClean="0">
                <a:latin typeface="Agency FB" panose="020B0503020202020204" pitchFamily="34" charset="0"/>
              </a:rPr>
              <a:t>Intro</a:t>
            </a:r>
            <a:endParaRPr lang="en-US" sz="3200" dirty="0">
              <a:latin typeface="Agency FB" panose="020B0503020202020204" pitchFamily="34" charset="0"/>
            </a:endParaRPr>
          </a:p>
          <a:p>
            <a:pPr fontAlgn="base"/>
            <a:r>
              <a:rPr lang="en-US" sz="3200" dirty="0" smtClean="0">
                <a:latin typeface="Agency FB" panose="020B0503020202020204" pitchFamily="34" charset="0"/>
              </a:rPr>
              <a:t>HTML</a:t>
            </a:r>
            <a:endParaRPr lang="en-US" sz="3200" dirty="0">
              <a:latin typeface="Agency FB" panose="020B0503020202020204" pitchFamily="34" charset="0"/>
            </a:endParaRPr>
          </a:p>
          <a:p>
            <a:pPr fontAlgn="base"/>
            <a:r>
              <a:rPr lang="en-US" sz="3200" dirty="0" smtClean="0">
                <a:latin typeface="Agency FB" panose="020B0503020202020204" pitchFamily="34" charset="0"/>
              </a:rPr>
              <a:t>CSS</a:t>
            </a:r>
            <a:endParaRPr lang="en-US" sz="3200" dirty="0">
              <a:latin typeface="Agency FB" panose="020B0503020202020204" pitchFamily="34" charset="0"/>
            </a:endParaRPr>
          </a:p>
        </p:txBody>
      </p:sp>
      <p:pic>
        <p:nvPicPr>
          <p:cNvPr id="4" name="Graphic 3">
            <a:extLst>
              <a:ext uri="{FF2B5EF4-FFF2-40B4-BE49-F238E27FC236}">
                <a16:creationId xmlns:a16="http://schemas.microsoft.com/office/drawing/2014/main" id="{2FD66613-6465-D8A7-210C-84A390C5B64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233893" y="3828984"/>
            <a:ext cx="3658039" cy="2064853"/>
          </a:xfrm>
          <a:prstGeom prst="rect">
            <a:avLst/>
          </a:prstGeom>
        </p:spPr>
      </p:pic>
    </p:spTree>
    <p:extLst>
      <p:ext uri="{BB962C8B-B14F-4D97-AF65-F5344CB8AC3E}">
        <p14:creationId xmlns:p14="http://schemas.microsoft.com/office/powerpoint/2010/main" val="3013278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16F6-686A-54C5-206F-F9D6A629AAC1}"/>
              </a:ext>
            </a:extLst>
          </p:cNvPr>
          <p:cNvSpPr>
            <a:spLocks noGrp="1"/>
          </p:cNvSpPr>
          <p:nvPr>
            <p:ph type="title"/>
          </p:nvPr>
        </p:nvSpPr>
        <p:spPr/>
        <p:txBody>
          <a:bodyPr/>
          <a:lstStyle/>
          <a:p>
            <a:r>
              <a:rPr lang="en-US" b="1" dirty="0">
                <a:latin typeface="Agency FB" panose="020B0503020202020204" pitchFamily="34" charset="0"/>
              </a:rPr>
              <a:t>PLAN</a:t>
            </a:r>
            <a:endParaRPr lang="ru-RU" b="1" dirty="0">
              <a:latin typeface="Gilroy ExtraBold" panose="00000900000000000000" charset="0"/>
            </a:endParaRPr>
          </a:p>
        </p:txBody>
      </p:sp>
      <p:sp>
        <p:nvSpPr>
          <p:cNvPr id="3" name="Text Placeholder 2">
            <a:extLst>
              <a:ext uri="{FF2B5EF4-FFF2-40B4-BE49-F238E27FC236}">
                <a16:creationId xmlns:a16="http://schemas.microsoft.com/office/drawing/2014/main" id="{06F54E7C-883A-0D2B-A42B-07F20E88B52C}"/>
              </a:ext>
            </a:extLst>
          </p:cNvPr>
          <p:cNvSpPr>
            <a:spLocks noGrp="1"/>
          </p:cNvSpPr>
          <p:nvPr>
            <p:ph type="body" sz="quarter" idx="14"/>
          </p:nvPr>
        </p:nvSpPr>
        <p:spPr>
          <a:xfrm>
            <a:off x="404254" y="1774588"/>
            <a:ext cx="9030691" cy="4335267"/>
          </a:xfrm>
        </p:spPr>
        <p:txBody>
          <a:bodyPr>
            <a:noAutofit/>
          </a:bodyPr>
          <a:lstStyle/>
          <a:p>
            <a:pPr marL="0" indent="0">
              <a:buNone/>
            </a:pPr>
            <a:r>
              <a:rPr lang="en-US" sz="3200" b="1" dirty="0" smtClean="0">
                <a:latin typeface="Agency FB" panose="020B0503020202020204" pitchFamily="34" charset="0"/>
              </a:rPr>
              <a:t>Eduard</a:t>
            </a:r>
            <a:endParaRPr lang="en-US" sz="3200" dirty="0" smtClean="0">
              <a:latin typeface="Agency FB" panose="020B0503020202020204" pitchFamily="34" charset="0"/>
            </a:endParaRPr>
          </a:p>
          <a:p>
            <a:pPr fontAlgn="base"/>
            <a:r>
              <a:rPr lang="en-US" sz="3200" dirty="0" smtClean="0">
                <a:latin typeface="Agency FB" panose="020B0503020202020204" pitchFamily="34" charset="0"/>
              </a:rPr>
              <a:t>JS (fundamentals)</a:t>
            </a:r>
          </a:p>
          <a:p>
            <a:pPr fontAlgn="base"/>
            <a:r>
              <a:rPr lang="en-US" sz="3200" dirty="0" smtClean="0">
                <a:latin typeface="Agency FB" panose="020B0503020202020204" pitchFamily="34" charset="0"/>
              </a:rPr>
              <a:t>JS (objects)</a:t>
            </a:r>
          </a:p>
          <a:p>
            <a:pPr fontAlgn="base"/>
            <a:r>
              <a:rPr lang="en-US" sz="3200" dirty="0" smtClean="0">
                <a:latin typeface="Agency FB" panose="020B0503020202020204" pitchFamily="34" charset="0"/>
              </a:rPr>
              <a:t>JS (data types advanced)</a:t>
            </a:r>
            <a:endParaRPr lang="en-US" sz="3200" dirty="0">
              <a:latin typeface="Agency FB" panose="020B0503020202020204" pitchFamily="34" charset="0"/>
            </a:endParaRPr>
          </a:p>
        </p:txBody>
      </p:sp>
      <p:pic>
        <p:nvPicPr>
          <p:cNvPr id="4" name="Graphic 3">
            <a:extLst>
              <a:ext uri="{FF2B5EF4-FFF2-40B4-BE49-F238E27FC236}">
                <a16:creationId xmlns:a16="http://schemas.microsoft.com/office/drawing/2014/main" id="{2FD66613-6465-D8A7-210C-84A390C5B64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233893" y="3828984"/>
            <a:ext cx="3658039" cy="2064853"/>
          </a:xfrm>
          <a:prstGeom prst="rect">
            <a:avLst/>
          </a:prstGeom>
        </p:spPr>
      </p:pic>
    </p:spTree>
    <p:extLst>
      <p:ext uri="{BB962C8B-B14F-4D97-AF65-F5344CB8AC3E}">
        <p14:creationId xmlns:p14="http://schemas.microsoft.com/office/powerpoint/2010/main" val="2758104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16F6-686A-54C5-206F-F9D6A629AAC1}"/>
              </a:ext>
            </a:extLst>
          </p:cNvPr>
          <p:cNvSpPr>
            <a:spLocks noGrp="1"/>
          </p:cNvSpPr>
          <p:nvPr>
            <p:ph type="title"/>
          </p:nvPr>
        </p:nvSpPr>
        <p:spPr/>
        <p:txBody>
          <a:bodyPr/>
          <a:lstStyle/>
          <a:p>
            <a:r>
              <a:rPr lang="en-US" b="1" dirty="0">
                <a:latin typeface="Agency FB" panose="020B0503020202020204" pitchFamily="34" charset="0"/>
              </a:rPr>
              <a:t>PLAN</a:t>
            </a:r>
            <a:endParaRPr lang="ru-RU" b="1" dirty="0">
              <a:latin typeface="Gilroy ExtraBold" panose="00000900000000000000" charset="0"/>
            </a:endParaRPr>
          </a:p>
        </p:txBody>
      </p:sp>
      <p:sp>
        <p:nvSpPr>
          <p:cNvPr id="3" name="Text Placeholder 2">
            <a:extLst>
              <a:ext uri="{FF2B5EF4-FFF2-40B4-BE49-F238E27FC236}">
                <a16:creationId xmlns:a16="http://schemas.microsoft.com/office/drawing/2014/main" id="{06F54E7C-883A-0D2B-A42B-07F20E88B52C}"/>
              </a:ext>
            </a:extLst>
          </p:cNvPr>
          <p:cNvSpPr>
            <a:spLocks noGrp="1"/>
          </p:cNvSpPr>
          <p:nvPr>
            <p:ph type="body" sz="quarter" idx="14"/>
          </p:nvPr>
        </p:nvSpPr>
        <p:spPr>
          <a:xfrm>
            <a:off x="404254" y="1774588"/>
            <a:ext cx="9030691" cy="4335267"/>
          </a:xfrm>
        </p:spPr>
        <p:txBody>
          <a:bodyPr>
            <a:noAutofit/>
          </a:bodyPr>
          <a:lstStyle/>
          <a:p>
            <a:pPr marL="0" indent="0">
              <a:buNone/>
            </a:pPr>
            <a:r>
              <a:rPr lang="en-US" sz="3200" b="1" dirty="0">
                <a:latin typeface="Agency FB" panose="020B0503020202020204" pitchFamily="34" charset="0"/>
              </a:rPr>
              <a:t>Michael</a:t>
            </a:r>
            <a:endParaRPr lang="en-US" sz="3200" dirty="0">
              <a:latin typeface="Agency FB" panose="020B0503020202020204" pitchFamily="34" charset="0"/>
            </a:endParaRPr>
          </a:p>
          <a:p>
            <a:pPr fontAlgn="base"/>
            <a:r>
              <a:rPr lang="en-US" sz="3200" dirty="0">
                <a:latin typeface="Agency FB" panose="020B0503020202020204" pitchFamily="34" charset="0"/>
              </a:rPr>
              <a:t>React </a:t>
            </a:r>
            <a:r>
              <a:rPr lang="en-US" sz="3200" dirty="0" smtClean="0">
                <a:latin typeface="Agency FB" panose="020B0503020202020204" pitchFamily="34" charset="0"/>
              </a:rPr>
              <a:t>(initialization, components)</a:t>
            </a:r>
            <a:endParaRPr lang="en-US" sz="3200" dirty="0">
              <a:latin typeface="Agency FB" panose="020B0503020202020204" pitchFamily="34" charset="0"/>
            </a:endParaRPr>
          </a:p>
          <a:p>
            <a:pPr fontAlgn="base"/>
            <a:r>
              <a:rPr lang="en-US" sz="3200" dirty="0">
                <a:latin typeface="Agency FB" panose="020B0503020202020204" pitchFamily="34" charset="0"/>
              </a:rPr>
              <a:t>React (state management)</a:t>
            </a:r>
          </a:p>
          <a:p>
            <a:pPr fontAlgn="base"/>
            <a:r>
              <a:rPr lang="en-US" sz="3200" dirty="0">
                <a:latin typeface="Agency FB" panose="020B0503020202020204" pitchFamily="34" charset="0"/>
              </a:rPr>
              <a:t>React </a:t>
            </a:r>
            <a:r>
              <a:rPr lang="en-US" sz="3200" dirty="0" smtClean="0">
                <a:latin typeface="Agency FB" panose="020B0503020202020204" pitchFamily="34" charset="0"/>
              </a:rPr>
              <a:t>(app logic)</a:t>
            </a:r>
            <a:endParaRPr lang="en-US" sz="3200" dirty="0">
              <a:latin typeface="Agency FB" panose="020B0503020202020204" pitchFamily="34" charset="0"/>
            </a:endParaRPr>
          </a:p>
          <a:p>
            <a:pPr fontAlgn="base"/>
            <a:r>
              <a:rPr lang="en-US" sz="3200" dirty="0">
                <a:latin typeface="Agency FB" panose="020B0503020202020204" pitchFamily="34" charset="0"/>
              </a:rPr>
              <a:t>React (app finalize)</a:t>
            </a:r>
          </a:p>
          <a:p>
            <a:pPr fontAlgn="base"/>
            <a:r>
              <a:rPr lang="en-US" sz="3200" dirty="0">
                <a:latin typeface="Agency FB" panose="020B0503020202020204" pitchFamily="34" charset="0"/>
              </a:rPr>
              <a:t>Code review</a:t>
            </a:r>
          </a:p>
        </p:txBody>
      </p:sp>
      <p:pic>
        <p:nvPicPr>
          <p:cNvPr id="4" name="Graphic 3">
            <a:extLst>
              <a:ext uri="{FF2B5EF4-FFF2-40B4-BE49-F238E27FC236}">
                <a16:creationId xmlns:a16="http://schemas.microsoft.com/office/drawing/2014/main" id="{2FD66613-6465-D8A7-210C-84A390C5B64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233893" y="3828984"/>
            <a:ext cx="3658039" cy="2064853"/>
          </a:xfrm>
          <a:prstGeom prst="rect">
            <a:avLst/>
          </a:prstGeom>
        </p:spPr>
      </p:pic>
    </p:spTree>
    <p:extLst>
      <p:ext uri="{BB962C8B-B14F-4D97-AF65-F5344CB8AC3E}">
        <p14:creationId xmlns:p14="http://schemas.microsoft.com/office/powerpoint/2010/main" val="4245739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16F6-686A-54C5-206F-F9D6A629AAC1}"/>
              </a:ext>
            </a:extLst>
          </p:cNvPr>
          <p:cNvSpPr>
            <a:spLocks noGrp="1"/>
          </p:cNvSpPr>
          <p:nvPr>
            <p:ph type="title"/>
          </p:nvPr>
        </p:nvSpPr>
        <p:spPr/>
        <p:txBody>
          <a:bodyPr/>
          <a:lstStyle/>
          <a:p>
            <a:r>
              <a:rPr lang="en-US" b="1" dirty="0">
                <a:latin typeface="Agency FB" panose="020B0503020202020204" pitchFamily="34" charset="0"/>
              </a:rPr>
              <a:t>PLAN</a:t>
            </a:r>
            <a:endParaRPr lang="ru-RU" b="1" dirty="0">
              <a:latin typeface="Gilroy ExtraBold" panose="00000900000000000000" charset="0"/>
            </a:endParaRPr>
          </a:p>
        </p:txBody>
      </p:sp>
      <p:sp>
        <p:nvSpPr>
          <p:cNvPr id="3" name="Text Placeholder 2">
            <a:extLst>
              <a:ext uri="{FF2B5EF4-FFF2-40B4-BE49-F238E27FC236}">
                <a16:creationId xmlns:a16="http://schemas.microsoft.com/office/drawing/2014/main" id="{06F54E7C-883A-0D2B-A42B-07F20E88B52C}"/>
              </a:ext>
            </a:extLst>
          </p:cNvPr>
          <p:cNvSpPr>
            <a:spLocks noGrp="1"/>
          </p:cNvSpPr>
          <p:nvPr>
            <p:ph type="body" sz="quarter" idx="14"/>
          </p:nvPr>
        </p:nvSpPr>
        <p:spPr>
          <a:xfrm>
            <a:off x="404254" y="1774588"/>
            <a:ext cx="9030691" cy="4335267"/>
          </a:xfrm>
        </p:spPr>
        <p:txBody>
          <a:bodyPr>
            <a:noAutofit/>
          </a:bodyPr>
          <a:lstStyle/>
          <a:p>
            <a:pPr marL="0" indent="0">
              <a:buNone/>
            </a:pPr>
            <a:r>
              <a:rPr lang="en-US" sz="3200" b="1" dirty="0" smtClean="0">
                <a:latin typeface="Agency FB" panose="020B0503020202020204" pitchFamily="34" charset="0"/>
              </a:rPr>
              <a:t>All &amp; Group works</a:t>
            </a:r>
            <a:endParaRPr lang="en-US" sz="3200" dirty="0">
              <a:latin typeface="Agency FB" panose="020B0503020202020204" pitchFamily="34" charset="0"/>
            </a:endParaRPr>
          </a:p>
          <a:p>
            <a:pPr fontAlgn="base"/>
            <a:r>
              <a:rPr lang="en-US" sz="3200" dirty="0">
                <a:latin typeface="Agency FB" panose="020B0503020202020204" pitchFamily="34" charset="0"/>
              </a:rPr>
              <a:t>Student to lecturer, App deployment (</a:t>
            </a:r>
            <a:r>
              <a:rPr lang="en-US" sz="3200" dirty="0" err="1" smtClean="0">
                <a:latin typeface="Agency FB" panose="020B0503020202020204" pitchFamily="34" charset="0"/>
              </a:rPr>
              <a:t>gh</a:t>
            </a:r>
            <a:r>
              <a:rPr lang="en-US" sz="3200" dirty="0" smtClean="0">
                <a:latin typeface="Agency FB" panose="020B0503020202020204" pitchFamily="34" charset="0"/>
              </a:rPr>
              <a:t>-pages)</a:t>
            </a:r>
            <a:endParaRPr lang="en-US" sz="3200" dirty="0">
              <a:latin typeface="Agency FB" panose="020B0503020202020204" pitchFamily="34" charset="0"/>
            </a:endParaRPr>
          </a:p>
          <a:p>
            <a:pPr fontAlgn="base"/>
            <a:r>
              <a:rPr lang="en-US" sz="3200" dirty="0" smtClean="0">
                <a:latin typeface="Agency FB" panose="020B0503020202020204" pitchFamily="34" charset="0"/>
              </a:rPr>
              <a:t>Internship </a:t>
            </a:r>
            <a:r>
              <a:rPr lang="en-US" sz="3200" dirty="0">
                <a:latin typeface="Agency FB" panose="020B0503020202020204" pitchFamily="34" charset="0"/>
              </a:rPr>
              <a:t>report</a:t>
            </a:r>
          </a:p>
          <a:p>
            <a:pPr fontAlgn="base"/>
            <a:r>
              <a:rPr lang="en-US" sz="3200" dirty="0" smtClean="0">
                <a:latin typeface="Agency FB" panose="020B0503020202020204" pitchFamily="34" charset="0"/>
              </a:rPr>
              <a:t>Report </a:t>
            </a:r>
            <a:r>
              <a:rPr lang="en-US" sz="3200" dirty="0">
                <a:latin typeface="Agency FB" panose="020B0503020202020204" pitchFamily="34" charset="0"/>
              </a:rPr>
              <a:t>review, </a:t>
            </a:r>
            <a:r>
              <a:rPr lang="en-US" sz="3200" dirty="0" smtClean="0">
                <a:latin typeface="Agency FB" panose="020B0503020202020204" pitchFamily="34" charset="0"/>
              </a:rPr>
              <a:t>summarizing</a:t>
            </a:r>
            <a:endParaRPr lang="en-US" sz="3200" dirty="0">
              <a:latin typeface="Agency FB" panose="020B0503020202020204" pitchFamily="34" charset="0"/>
            </a:endParaRPr>
          </a:p>
        </p:txBody>
      </p:sp>
      <p:pic>
        <p:nvPicPr>
          <p:cNvPr id="4" name="Graphic 3">
            <a:extLst>
              <a:ext uri="{FF2B5EF4-FFF2-40B4-BE49-F238E27FC236}">
                <a16:creationId xmlns:a16="http://schemas.microsoft.com/office/drawing/2014/main" id="{2FD66613-6465-D8A7-210C-84A390C5B64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233893" y="3828984"/>
            <a:ext cx="3658039" cy="2064853"/>
          </a:xfrm>
          <a:prstGeom prst="rect">
            <a:avLst/>
          </a:prstGeom>
        </p:spPr>
      </p:pic>
    </p:spTree>
    <p:extLst>
      <p:ext uri="{BB962C8B-B14F-4D97-AF65-F5344CB8AC3E}">
        <p14:creationId xmlns:p14="http://schemas.microsoft.com/office/powerpoint/2010/main" val="3887133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1933-D1CA-C476-E380-C2D54E554AB3}"/>
              </a:ext>
            </a:extLst>
          </p:cNvPr>
          <p:cNvSpPr>
            <a:spLocks noGrp="1"/>
          </p:cNvSpPr>
          <p:nvPr>
            <p:ph type="title"/>
          </p:nvPr>
        </p:nvSpPr>
        <p:spPr>
          <a:xfrm>
            <a:off x="476218" y="2366782"/>
            <a:ext cx="6272213" cy="592816"/>
          </a:xfrm>
        </p:spPr>
        <p:txBody>
          <a:bodyPr/>
          <a:lstStyle/>
          <a:p>
            <a:pPr algn="l"/>
            <a:r>
              <a:rPr lang="en-GB" b="1" dirty="0" smtClean="0">
                <a:latin typeface="Agency FB" panose="020B0503020202020204" pitchFamily="34" charset="0"/>
              </a:rPr>
              <a:t>LET’S GET STARTED!</a:t>
            </a:r>
            <a:endParaRPr lang="en-US" b="1" dirty="0">
              <a:latin typeface="Agency FB" panose="020B0503020202020204" pitchFamily="34" charset="0"/>
            </a:endParaRPr>
          </a:p>
        </p:txBody>
      </p:sp>
    </p:spTree>
    <p:extLst>
      <p:ext uri="{BB962C8B-B14F-4D97-AF65-F5344CB8AC3E}">
        <p14:creationId xmlns:p14="http://schemas.microsoft.com/office/powerpoint/2010/main" val="3700672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EE2E31DF97A864A98DE5063CA9CCF5D" ma:contentTypeVersion="9" ma:contentTypeDescription="Create a new document." ma:contentTypeScope="" ma:versionID="8f5f1fbfca915a62141097076695e124">
  <xsd:schema xmlns:xsd="http://www.w3.org/2001/XMLSchema" xmlns:xs="http://www.w3.org/2001/XMLSchema" xmlns:p="http://schemas.microsoft.com/office/2006/metadata/properties" xmlns:ns2="2b933b36-4f62-49ec-bdba-b62a83bac470" targetNamespace="http://schemas.microsoft.com/office/2006/metadata/properties" ma:root="true" ma:fieldsID="eb4e5e5ac2998999e43f99c51013849e" ns2:_="">
    <xsd:import namespace="2b933b36-4f62-49ec-bdba-b62a83bac470"/>
    <xsd:element name="properties">
      <xsd:complexType>
        <xsd:sequence>
          <xsd:element name="documentManagement">
            <xsd:complexType>
              <xsd:all>
                <xsd:element ref="ns2:lcf76f155ced4ddcb4097134ff3c332f"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933b36-4f62-49ec-bdba-b62a83bac470"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189e2940-6856-4abe-8b2e-235efa74b8fd" ma:termSetId="09814cd3-568e-fe90-9814-8d621ff8fb84" ma:anchorId="fba54fb3-c3e1-fe81-a776-ca4b69148c4d" ma:open="true" ma:isKeyword="false">
      <xsd:complexType>
        <xsd:sequence>
          <xsd:element ref="pc:Terms" minOccurs="0" maxOccurs="1"/>
        </xsd:sequence>
      </xsd:complex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92F5FF-0AE3-4C0C-9136-A371288F4F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933b36-4f62-49ec-bdba-b62a83bac4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1E7DC6-DBF8-4AEB-AB65-D81F8BF879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7747</TotalTime>
  <Words>82</Words>
  <Application>Microsoft Office PowerPoint</Application>
  <PresentationFormat>A4 Paper (210x297 mm)</PresentationFormat>
  <Paragraphs>33</Paragraphs>
  <Slides>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vt:i4>
      </vt:variant>
    </vt:vector>
  </HeadingPairs>
  <TitlesOfParts>
    <vt:vector size="19" baseType="lpstr">
      <vt:lpstr>Gilroy-ExtraBold</vt:lpstr>
      <vt:lpstr>Gilroy-Regular</vt:lpstr>
      <vt:lpstr>Gilroy-Bold</vt:lpstr>
      <vt:lpstr>Gilroy ExtraBold</vt:lpstr>
      <vt:lpstr>Muli</vt:lpstr>
      <vt:lpstr>Arial</vt:lpstr>
      <vt:lpstr>Calibri</vt:lpstr>
      <vt:lpstr>Agency FB</vt:lpstr>
      <vt:lpstr>Muli Light</vt:lpstr>
      <vt:lpstr>Gilroy Light</vt:lpstr>
      <vt:lpstr>Gilroy-Medium</vt:lpstr>
      <vt:lpstr>Office Theme</vt:lpstr>
      <vt:lpstr>INTERNSHIP</vt:lpstr>
      <vt:lpstr>MAIN CONCEPTS</vt:lpstr>
      <vt:lpstr>PLAN</vt:lpstr>
      <vt:lpstr>PLAN</vt:lpstr>
      <vt:lpstr>PLAN</vt:lpstr>
      <vt:lpstr>PLAN</vt:lpstr>
      <vt:lpstr>LET’S GET STARTED!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Miq Navasardyan</cp:lastModifiedBy>
  <cp:revision>307</cp:revision>
  <dcterms:created xsi:type="dcterms:W3CDTF">2019-12-23T07:15:21Z</dcterms:created>
  <dcterms:modified xsi:type="dcterms:W3CDTF">2023-01-29T21:08:56Z</dcterms:modified>
</cp:coreProperties>
</file>